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60"/>
  </p:notesMasterIdLst>
  <p:sldIdLst>
    <p:sldId id="256" r:id="rId2"/>
    <p:sldId id="426" r:id="rId3"/>
    <p:sldId id="427" r:id="rId4"/>
    <p:sldId id="428" r:id="rId5"/>
    <p:sldId id="359" r:id="rId6"/>
    <p:sldId id="371" r:id="rId7"/>
    <p:sldId id="372" r:id="rId8"/>
    <p:sldId id="373" r:id="rId9"/>
    <p:sldId id="370" r:id="rId10"/>
    <p:sldId id="369" r:id="rId11"/>
    <p:sldId id="365" r:id="rId12"/>
    <p:sldId id="414" r:id="rId13"/>
    <p:sldId id="377" r:id="rId14"/>
    <p:sldId id="374" r:id="rId15"/>
    <p:sldId id="375" r:id="rId16"/>
    <p:sldId id="378" r:id="rId17"/>
    <p:sldId id="376" r:id="rId18"/>
    <p:sldId id="382" r:id="rId19"/>
    <p:sldId id="383" r:id="rId20"/>
    <p:sldId id="384" r:id="rId21"/>
    <p:sldId id="385" r:id="rId22"/>
    <p:sldId id="386" r:id="rId23"/>
    <p:sldId id="387" r:id="rId24"/>
    <p:sldId id="388" r:id="rId25"/>
    <p:sldId id="389" r:id="rId26"/>
    <p:sldId id="390" r:id="rId27"/>
    <p:sldId id="417" r:id="rId28"/>
    <p:sldId id="418" r:id="rId29"/>
    <p:sldId id="392" r:id="rId30"/>
    <p:sldId id="394" r:id="rId31"/>
    <p:sldId id="397" r:id="rId32"/>
    <p:sldId id="429" r:id="rId33"/>
    <p:sldId id="430" r:id="rId34"/>
    <p:sldId id="431" r:id="rId35"/>
    <p:sldId id="432" r:id="rId36"/>
    <p:sldId id="396" r:id="rId37"/>
    <p:sldId id="398" r:id="rId38"/>
    <p:sldId id="399" r:id="rId39"/>
    <p:sldId id="401" r:id="rId40"/>
    <p:sldId id="402" r:id="rId41"/>
    <p:sldId id="403" r:id="rId42"/>
    <p:sldId id="404" r:id="rId43"/>
    <p:sldId id="405" r:id="rId44"/>
    <p:sldId id="395" r:id="rId45"/>
    <p:sldId id="406" r:id="rId46"/>
    <p:sldId id="407" r:id="rId47"/>
    <p:sldId id="419" r:id="rId48"/>
    <p:sldId id="420" r:id="rId49"/>
    <p:sldId id="421" r:id="rId50"/>
    <p:sldId id="423" r:id="rId51"/>
    <p:sldId id="367" r:id="rId52"/>
    <p:sldId id="408" r:id="rId53"/>
    <p:sldId id="413" r:id="rId54"/>
    <p:sldId id="412" r:id="rId55"/>
    <p:sldId id="409" r:id="rId56"/>
    <p:sldId id="411" r:id="rId57"/>
    <p:sldId id="424" r:id="rId58"/>
    <p:sldId id="368" r:id="rId5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E6E6E6"/>
    <a:srgbClr val="046C18"/>
    <a:srgbClr val="10603E"/>
    <a:srgbClr val="4472C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ADF2F9-E782-44DA-B7B5-A9C3624B139F}" v="51" dt="2021-07-11T04:27:43.0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884" autoAdjust="0"/>
  </p:normalViewPr>
  <p:slideViewPr>
    <p:cSldViewPr snapToGrid="0">
      <p:cViewPr varScale="1">
        <p:scale>
          <a:sx n="77" d="100"/>
          <a:sy n="77" d="100"/>
        </p:scale>
        <p:origin x="83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6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távio César Marchetti" userId="7ccb65decbd4768c" providerId="LiveId" clId="{E9ADF2F9-E782-44DA-B7B5-A9C3624B139F}"/>
    <pc:docChg chg="undo custSel addSld delSld modSld">
      <pc:chgData name="Otávio César Marchetti" userId="7ccb65decbd4768c" providerId="LiveId" clId="{E9ADF2F9-E782-44DA-B7B5-A9C3624B139F}" dt="2021-07-11T04:27:45.204" v="249" actId="26606"/>
      <pc:docMkLst>
        <pc:docMk/>
      </pc:docMkLst>
      <pc:sldChg chg="addSp modSp mod setBg">
        <pc:chgData name="Otávio César Marchetti" userId="7ccb65decbd4768c" providerId="LiveId" clId="{E9ADF2F9-E782-44DA-B7B5-A9C3624B139F}" dt="2021-07-11T04:23:02.768" v="242" actId="26606"/>
        <pc:sldMkLst>
          <pc:docMk/>
          <pc:sldMk cId="3612662052" sldId="368"/>
        </pc:sldMkLst>
        <pc:spChg chg="add">
          <ac:chgData name="Otávio César Marchetti" userId="7ccb65decbd4768c" providerId="LiveId" clId="{E9ADF2F9-E782-44DA-B7B5-A9C3624B139F}" dt="2021-07-11T04:23:02.768" v="242" actId="26606"/>
          <ac:spMkLst>
            <pc:docMk/>
            <pc:sldMk cId="3612662052" sldId="368"/>
            <ac:spMk id="71" creationId="{F3060C83-F051-4F0E-ABAD-AA0DFC48B218}"/>
          </ac:spMkLst>
        </pc:spChg>
        <pc:spChg chg="add">
          <ac:chgData name="Otávio César Marchetti" userId="7ccb65decbd4768c" providerId="LiveId" clId="{E9ADF2F9-E782-44DA-B7B5-A9C3624B139F}" dt="2021-07-11T04:23:02.768" v="242" actId="26606"/>
          <ac:spMkLst>
            <pc:docMk/>
            <pc:sldMk cId="3612662052" sldId="368"/>
            <ac:spMk id="73" creationId="{83C98ABE-055B-441F-B07E-44F97F083C39}"/>
          </ac:spMkLst>
        </pc:spChg>
        <pc:spChg chg="add">
          <ac:chgData name="Otávio César Marchetti" userId="7ccb65decbd4768c" providerId="LiveId" clId="{E9ADF2F9-E782-44DA-B7B5-A9C3624B139F}" dt="2021-07-11T04:23:02.768" v="242" actId="26606"/>
          <ac:spMkLst>
            <pc:docMk/>
            <pc:sldMk cId="3612662052" sldId="368"/>
            <ac:spMk id="75" creationId="{29FDB030-9B49-4CED-8CCD-4D99382388AC}"/>
          </ac:spMkLst>
        </pc:spChg>
        <pc:spChg chg="add">
          <ac:chgData name="Otávio César Marchetti" userId="7ccb65decbd4768c" providerId="LiveId" clId="{E9ADF2F9-E782-44DA-B7B5-A9C3624B139F}" dt="2021-07-11T04:23:02.768" v="242" actId="26606"/>
          <ac:spMkLst>
            <pc:docMk/>
            <pc:sldMk cId="3612662052" sldId="368"/>
            <ac:spMk id="77" creationId="{3783CA14-24A1-485C-8B30-D6A5D87987AD}"/>
          </ac:spMkLst>
        </pc:spChg>
        <pc:spChg chg="add">
          <ac:chgData name="Otávio César Marchetti" userId="7ccb65decbd4768c" providerId="LiveId" clId="{E9ADF2F9-E782-44DA-B7B5-A9C3624B139F}" dt="2021-07-11T04:23:02.768" v="242" actId="26606"/>
          <ac:spMkLst>
            <pc:docMk/>
            <pc:sldMk cId="3612662052" sldId="368"/>
            <ac:spMk id="79" creationId="{9A97C86A-04D6-40F7-AE84-31AB43E6A846}"/>
          </ac:spMkLst>
        </pc:spChg>
        <pc:spChg chg="add">
          <ac:chgData name="Otávio César Marchetti" userId="7ccb65decbd4768c" providerId="LiveId" clId="{E9ADF2F9-E782-44DA-B7B5-A9C3624B139F}" dt="2021-07-11T04:23:02.768" v="242" actId="26606"/>
          <ac:spMkLst>
            <pc:docMk/>
            <pc:sldMk cId="3612662052" sldId="368"/>
            <ac:spMk id="81" creationId="{FF9F2414-84E8-453E-B1F3-389FDE8192D9}"/>
          </ac:spMkLst>
        </pc:spChg>
        <pc:spChg chg="add">
          <ac:chgData name="Otávio César Marchetti" userId="7ccb65decbd4768c" providerId="LiveId" clId="{E9ADF2F9-E782-44DA-B7B5-A9C3624B139F}" dt="2021-07-11T04:23:02.768" v="242" actId="26606"/>
          <ac:spMkLst>
            <pc:docMk/>
            <pc:sldMk cId="3612662052" sldId="368"/>
            <ac:spMk id="83" creationId="{3ECA69A1-7536-43AC-85EF-C7106179F5ED}"/>
          </ac:spMkLst>
        </pc:spChg>
        <pc:picChg chg="add mod">
          <ac:chgData name="Otávio César Marchetti" userId="7ccb65decbd4768c" providerId="LiveId" clId="{E9ADF2F9-E782-44DA-B7B5-A9C3624B139F}" dt="2021-07-11T04:23:02.768" v="242" actId="26606"/>
          <ac:picMkLst>
            <pc:docMk/>
            <pc:sldMk cId="3612662052" sldId="368"/>
            <ac:picMk id="3074" creationId="{AB48AEB7-678F-48D7-ABB4-8902FDB967E0}"/>
          </ac:picMkLst>
        </pc:picChg>
      </pc:sldChg>
      <pc:sldChg chg="modSp">
        <pc:chgData name="Otávio César Marchetti" userId="7ccb65decbd4768c" providerId="LiveId" clId="{E9ADF2F9-E782-44DA-B7B5-A9C3624B139F}" dt="2021-07-11T03:02:46.252" v="42" actId="207"/>
        <pc:sldMkLst>
          <pc:docMk/>
          <pc:sldMk cId="2339651532" sldId="382"/>
        </pc:sldMkLst>
        <pc:graphicFrameChg chg="mod">
          <ac:chgData name="Otávio César Marchetti" userId="7ccb65decbd4768c" providerId="LiveId" clId="{E9ADF2F9-E782-44DA-B7B5-A9C3624B139F}" dt="2021-07-11T03:02:46.252" v="42" actId="207"/>
          <ac:graphicFrameMkLst>
            <pc:docMk/>
            <pc:sldMk cId="2339651532" sldId="382"/>
            <ac:graphicFrameMk id="7" creationId="{F225959E-8931-9646-8735-90085E284C45}"/>
          </ac:graphicFrameMkLst>
        </pc:graphicFrameChg>
      </pc:sldChg>
      <pc:sldChg chg="addSp delSp modSp mod">
        <pc:chgData name="Otávio César Marchetti" userId="7ccb65decbd4768c" providerId="LiveId" clId="{E9ADF2F9-E782-44DA-B7B5-A9C3624B139F}" dt="2021-07-11T03:29:42.852" v="44"/>
        <pc:sldMkLst>
          <pc:docMk/>
          <pc:sldMk cId="1872782224" sldId="383"/>
        </pc:sldMkLst>
        <pc:graphicFrameChg chg="add mod">
          <ac:chgData name="Otávio César Marchetti" userId="7ccb65decbd4768c" providerId="LiveId" clId="{E9ADF2F9-E782-44DA-B7B5-A9C3624B139F}" dt="2021-07-11T03:29:42.852" v="44"/>
          <ac:graphicFrameMkLst>
            <pc:docMk/>
            <pc:sldMk cId="1872782224" sldId="383"/>
            <ac:graphicFrameMk id="5" creationId="{A46DACCE-92E1-4508-87D8-921F5017E844}"/>
          </ac:graphicFrameMkLst>
        </pc:graphicFrameChg>
        <pc:graphicFrameChg chg="del">
          <ac:chgData name="Otávio César Marchetti" userId="7ccb65decbd4768c" providerId="LiveId" clId="{E9ADF2F9-E782-44DA-B7B5-A9C3624B139F}" dt="2021-07-11T03:29:42.630" v="43" actId="478"/>
          <ac:graphicFrameMkLst>
            <pc:docMk/>
            <pc:sldMk cId="1872782224" sldId="383"/>
            <ac:graphicFrameMk id="7" creationId="{F225959E-8931-9646-8735-90085E284C45}"/>
          </ac:graphicFrameMkLst>
        </pc:graphicFrameChg>
      </pc:sldChg>
      <pc:sldChg chg="addSp delSp modSp mod">
        <pc:chgData name="Otávio César Marchetti" userId="7ccb65decbd4768c" providerId="LiveId" clId="{E9ADF2F9-E782-44DA-B7B5-A9C3624B139F}" dt="2021-07-11T03:29:46.805" v="46"/>
        <pc:sldMkLst>
          <pc:docMk/>
          <pc:sldMk cId="127971816" sldId="384"/>
        </pc:sldMkLst>
        <pc:graphicFrameChg chg="del">
          <ac:chgData name="Otávio César Marchetti" userId="7ccb65decbd4768c" providerId="LiveId" clId="{E9ADF2F9-E782-44DA-B7B5-A9C3624B139F}" dt="2021-07-11T03:29:46.628" v="45" actId="478"/>
          <ac:graphicFrameMkLst>
            <pc:docMk/>
            <pc:sldMk cId="127971816" sldId="384"/>
            <ac:graphicFrameMk id="7" creationId="{F225959E-8931-9646-8735-90085E284C45}"/>
          </ac:graphicFrameMkLst>
        </pc:graphicFrameChg>
        <pc:graphicFrameChg chg="add mod">
          <ac:chgData name="Otávio César Marchetti" userId="7ccb65decbd4768c" providerId="LiveId" clId="{E9ADF2F9-E782-44DA-B7B5-A9C3624B139F}" dt="2021-07-11T03:29:46.805" v="46"/>
          <ac:graphicFrameMkLst>
            <pc:docMk/>
            <pc:sldMk cId="127971816" sldId="384"/>
            <ac:graphicFrameMk id="8" creationId="{121C1F94-E31B-41B0-BBBD-9E5F5ED214B7}"/>
          </ac:graphicFrameMkLst>
        </pc:graphicFrameChg>
      </pc:sldChg>
      <pc:sldChg chg="addSp delSp modSp mod">
        <pc:chgData name="Otávio César Marchetti" userId="7ccb65decbd4768c" providerId="LiveId" clId="{E9ADF2F9-E782-44DA-B7B5-A9C3624B139F}" dt="2021-07-11T03:29:50.477" v="48"/>
        <pc:sldMkLst>
          <pc:docMk/>
          <pc:sldMk cId="1104154188" sldId="385"/>
        </pc:sldMkLst>
        <pc:graphicFrameChg chg="del">
          <ac:chgData name="Otávio César Marchetti" userId="7ccb65decbd4768c" providerId="LiveId" clId="{E9ADF2F9-E782-44DA-B7B5-A9C3624B139F}" dt="2021-07-11T03:29:50.300" v="47" actId="478"/>
          <ac:graphicFrameMkLst>
            <pc:docMk/>
            <pc:sldMk cId="1104154188" sldId="385"/>
            <ac:graphicFrameMk id="7" creationId="{F225959E-8931-9646-8735-90085E284C45}"/>
          </ac:graphicFrameMkLst>
        </pc:graphicFrameChg>
        <pc:graphicFrameChg chg="add mod">
          <ac:chgData name="Otávio César Marchetti" userId="7ccb65decbd4768c" providerId="LiveId" clId="{E9ADF2F9-E782-44DA-B7B5-A9C3624B139F}" dt="2021-07-11T03:29:50.477" v="48"/>
          <ac:graphicFrameMkLst>
            <pc:docMk/>
            <pc:sldMk cId="1104154188" sldId="385"/>
            <ac:graphicFrameMk id="11" creationId="{B51BD816-E1E7-44A2-9104-C42BE19C9C7F}"/>
          </ac:graphicFrameMkLst>
        </pc:graphicFrameChg>
      </pc:sldChg>
      <pc:sldChg chg="addSp delSp modSp mod">
        <pc:chgData name="Otávio César Marchetti" userId="7ccb65decbd4768c" providerId="LiveId" clId="{E9ADF2F9-E782-44DA-B7B5-A9C3624B139F}" dt="2021-07-11T03:29:54.259" v="50"/>
        <pc:sldMkLst>
          <pc:docMk/>
          <pc:sldMk cId="433064285" sldId="386"/>
        </pc:sldMkLst>
        <pc:graphicFrameChg chg="del">
          <ac:chgData name="Otávio César Marchetti" userId="7ccb65decbd4768c" providerId="LiveId" clId="{E9ADF2F9-E782-44DA-B7B5-A9C3624B139F}" dt="2021-07-11T03:29:54.021" v="49" actId="478"/>
          <ac:graphicFrameMkLst>
            <pc:docMk/>
            <pc:sldMk cId="433064285" sldId="386"/>
            <ac:graphicFrameMk id="7" creationId="{F225959E-8931-9646-8735-90085E284C45}"/>
          </ac:graphicFrameMkLst>
        </pc:graphicFrameChg>
        <pc:graphicFrameChg chg="add mod">
          <ac:chgData name="Otávio César Marchetti" userId="7ccb65decbd4768c" providerId="LiveId" clId="{E9ADF2F9-E782-44DA-B7B5-A9C3624B139F}" dt="2021-07-11T03:29:54.259" v="50"/>
          <ac:graphicFrameMkLst>
            <pc:docMk/>
            <pc:sldMk cId="433064285" sldId="386"/>
            <ac:graphicFrameMk id="12" creationId="{1177DE3D-BC1A-4C26-8F6D-01807C77C772}"/>
          </ac:graphicFrameMkLst>
        </pc:graphicFrameChg>
      </pc:sldChg>
      <pc:sldChg chg="addSp delSp modSp mod">
        <pc:chgData name="Otávio César Marchetti" userId="7ccb65decbd4768c" providerId="LiveId" clId="{E9ADF2F9-E782-44DA-B7B5-A9C3624B139F}" dt="2021-07-11T03:29:57.739" v="52"/>
        <pc:sldMkLst>
          <pc:docMk/>
          <pc:sldMk cId="531897907" sldId="387"/>
        </pc:sldMkLst>
        <pc:graphicFrameChg chg="del">
          <ac:chgData name="Otávio César Marchetti" userId="7ccb65decbd4768c" providerId="LiveId" clId="{E9ADF2F9-E782-44DA-B7B5-A9C3624B139F}" dt="2021-07-11T03:29:57.564" v="51" actId="478"/>
          <ac:graphicFrameMkLst>
            <pc:docMk/>
            <pc:sldMk cId="531897907" sldId="387"/>
            <ac:graphicFrameMk id="7" creationId="{F225959E-8931-9646-8735-90085E284C45}"/>
          </ac:graphicFrameMkLst>
        </pc:graphicFrameChg>
        <pc:graphicFrameChg chg="add mod">
          <ac:chgData name="Otávio César Marchetti" userId="7ccb65decbd4768c" providerId="LiveId" clId="{E9ADF2F9-E782-44DA-B7B5-A9C3624B139F}" dt="2021-07-11T03:29:57.739" v="52"/>
          <ac:graphicFrameMkLst>
            <pc:docMk/>
            <pc:sldMk cId="531897907" sldId="387"/>
            <ac:graphicFrameMk id="13" creationId="{2B36D352-D16A-4EA0-809B-444DBFC78D36}"/>
          </ac:graphicFrameMkLst>
        </pc:graphicFrameChg>
      </pc:sldChg>
      <pc:sldChg chg="addSp delSp modSp mod">
        <pc:chgData name="Otávio César Marchetti" userId="7ccb65decbd4768c" providerId="LiveId" clId="{E9ADF2F9-E782-44DA-B7B5-A9C3624B139F}" dt="2021-07-11T03:00:18.575" v="32" actId="122"/>
        <pc:sldMkLst>
          <pc:docMk/>
          <pc:sldMk cId="3808037105" sldId="394"/>
        </pc:sldMkLst>
        <pc:spChg chg="add del mod">
          <ac:chgData name="Otávio César Marchetti" userId="7ccb65decbd4768c" providerId="LiveId" clId="{E9ADF2F9-E782-44DA-B7B5-A9C3624B139F}" dt="2021-07-11T02:57:36.720" v="2" actId="478"/>
          <ac:spMkLst>
            <pc:docMk/>
            <pc:sldMk cId="3808037105" sldId="394"/>
            <ac:spMk id="7" creationId="{2C1E778E-D84E-45C6-93C6-9A473EC4E23A}"/>
          </ac:spMkLst>
        </pc:spChg>
        <pc:graphicFrameChg chg="del">
          <ac:chgData name="Otávio César Marchetti" userId="7ccb65decbd4768c" providerId="LiveId" clId="{E9ADF2F9-E782-44DA-B7B5-A9C3624B139F}" dt="2021-07-11T02:57:34.227" v="1" actId="478"/>
          <ac:graphicFrameMkLst>
            <pc:docMk/>
            <pc:sldMk cId="3808037105" sldId="394"/>
            <ac:graphicFrameMk id="4" creationId="{6CD87C02-9B67-4731-B41A-1CE7C36A1462}"/>
          </ac:graphicFrameMkLst>
        </pc:graphicFrameChg>
        <pc:graphicFrameChg chg="add mod modGraphic">
          <ac:chgData name="Otávio César Marchetti" userId="7ccb65decbd4768c" providerId="LiveId" clId="{E9ADF2F9-E782-44DA-B7B5-A9C3624B139F}" dt="2021-07-11T03:00:18.575" v="32" actId="122"/>
          <ac:graphicFrameMkLst>
            <pc:docMk/>
            <pc:sldMk cId="3808037105" sldId="394"/>
            <ac:graphicFrameMk id="5" creationId="{F0054D2D-3A37-49BC-8318-170387ADC31F}"/>
          </ac:graphicFrameMkLst>
        </pc:graphicFrameChg>
      </pc:sldChg>
      <pc:sldChg chg="addSp delSp modSp add del mod setBg">
        <pc:chgData name="Otávio César Marchetti" userId="7ccb65decbd4768c" providerId="LiveId" clId="{E9ADF2F9-E782-44DA-B7B5-A9C3624B139F}" dt="2021-07-11T03:36:23.373" v="115" actId="20577"/>
        <pc:sldMkLst>
          <pc:docMk/>
          <pc:sldMk cId="668565206" sldId="397"/>
        </pc:sldMkLst>
        <pc:spChg chg="del">
          <ac:chgData name="Otávio César Marchetti" userId="7ccb65decbd4768c" providerId="LiveId" clId="{E9ADF2F9-E782-44DA-B7B5-A9C3624B139F}" dt="2021-07-11T03:33:22.211" v="53" actId="478"/>
          <ac:spMkLst>
            <pc:docMk/>
            <pc:sldMk cId="668565206" sldId="397"/>
            <ac:spMk id="2" creationId="{94E0D29A-898A-4939-99EF-983D15B12447}"/>
          </ac:spMkLst>
        </pc:spChg>
        <pc:spChg chg="del">
          <ac:chgData name="Otávio César Marchetti" userId="7ccb65decbd4768c" providerId="LiveId" clId="{E9ADF2F9-E782-44DA-B7B5-A9C3624B139F}" dt="2021-07-11T03:33:22.211" v="53" actId="478"/>
          <ac:spMkLst>
            <pc:docMk/>
            <pc:sldMk cId="668565206" sldId="397"/>
            <ac:spMk id="3" creationId="{78093088-B12F-4F45-8DC8-C8F0F23E8D55}"/>
          </ac:spMkLst>
        </pc:spChg>
        <pc:spChg chg="add mod">
          <ac:chgData name="Otávio César Marchetti" userId="7ccb65decbd4768c" providerId="LiveId" clId="{E9ADF2F9-E782-44DA-B7B5-A9C3624B139F}" dt="2021-07-11T03:36:23.373" v="115" actId="20577"/>
          <ac:spMkLst>
            <pc:docMk/>
            <pc:sldMk cId="668565206" sldId="397"/>
            <ac:spMk id="10" creationId="{40B93D89-0782-45F7-A390-92BB22B79381}"/>
          </ac:spMkLst>
        </pc:spChg>
        <pc:spChg chg="add del">
          <ac:chgData name="Otávio César Marchetti" userId="7ccb65decbd4768c" providerId="LiveId" clId="{E9ADF2F9-E782-44DA-B7B5-A9C3624B139F}" dt="2021-07-11T03:33:40.903" v="58" actId="26606"/>
          <ac:spMkLst>
            <pc:docMk/>
            <pc:sldMk cId="668565206" sldId="397"/>
            <ac:spMk id="71" creationId="{42A4FC2C-047E-45A5-965D-8E1E3BF09BC6}"/>
          </ac:spMkLst>
        </pc:spChg>
        <pc:spChg chg="add del">
          <ac:chgData name="Otávio César Marchetti" userId="7ccb65decbd4768c" providerId="LiveId" clId="{E9ADF2F9-E782-44DA-B7B5-A9C3624B139F}" dt="2021-07-11T03:33:43.264" v="64" actId="26606"/>
          <ac:spMkLst>
            <pc:docMk/>
            <pc:sldMk cId="668565206" sldId="397"/>
            <ac:spMk id="73" creationId="{56065185-5C34-4F86-AA96-AA4D065B0EF4}"/>
          </ac:spMkLst>
        </pc:spChg>
        <pc:spChg chg="add del">
          <ac:chgData name="Otávio César Marchetti" userId="7ccb65decbd4768c" providerId="LiveId" clId="{E9ADF2F9-E782-44DA-B7B5-A9C3624B139F}" dt="2021-07-11T03:33:41.501" v="60" actId="26606"/>
          <ac:spMkLst>
            <pc:docMk/>
            <pc:sldMk cId="668565206" sldId="397"/>
            <ac:spMk id="1028" creationId="{B670DBD5-770C-4383-9F54-5B86E86BD5BB}"/>
          </ac:spMkLst>
        </pc:spChg>
        <pc:spChg chg="add del">
          <ac:chgData name="Otávio César Marchetti" userId="7ccb65decbd4768c" providerId="LiveId" clId="{E9ADF2F9-E782-44DA-B7B5-A9C3624B139F}" dt="2021-07-11T03:33:43.264" v="64" actId="26606"/>
          <ac:spMkLst>
            <pc:docMk/>
            <pc:sldMk cId="668565206" sldId="397"/>
            <ac:spMk id="1029" creationId="{C83A5C14-ED91-4CD1-809E-D29FF97C9AF5}"/>
          </ac:spMkLst>
        </pc:spChg>
        <pc:picChg chg="add mod">
          <ac:chgData name="Otávio César Marchetti" userId="7ccb65decbd4768c" providerId="LiveId" clId="{E9ADF2F9-E782-44DA-B7B5-A9C3624B139F}" dt="2021-07-11T03:36:06.089" v="70" actId="14100"/>
          <ac:picMkLst>
            <pc:docMk/>
            <pc:sldMk cId="668565206" sldId="397"/>
            <ac:picMk id="4" creationId="{23EAE02D-220C-467A-8F26-E2821EB38DC7}"/>
          </ac:picMkLst>
        </pc:picChg>
        <pc:picChg chg="add del mod">
          <ac:chgData name="Otávio César Marchetti" userId="7ccb65decbd4768c" providerId="LiveId" clId="{E9ADF2F9-E782-44DA-B7B5-A9C3624B139F}" dt="2021-07-11T03:36:01.692" v="68" actId="478"/>
          <ac:picMkLst>
            <pc:docMk/>
            <pc:sldMk cId="668565206" sldId="397"/>
            <ac:picMk id="1026" creationId="{C1B5890C-7DC8-4CD1-8E7E-28C0150CD190}"/>
          </ac:picMkLst>
        </pc:picChg>
      </pc:sldChg>
      <pc:sldChg chg="delSp mod">
        <pc:chgData name="Otávio César Marchetti" userId="7ccb65decbd4768c" providerId="LiveId" clId="{E9ADF2F9-E782-44DA-B7B5-A9C3624B139F}" dt="2021-07-11T04:14:04.614" v="117" actId="478"/>
        <pc:sldMkLst>
          <pc:docMk/>
          <pc:sldMk cId="3309622191" sldId="402"/>
        </pc:sldMkLst>
        <pc:cxnChg chg="del">
          <ac:chgData name="Otávio César Marchetti" userId="7ccb65decbd4768c" providerId="LiveId" clId="{E9ADF2F9-E782-44DA-B7B5-A9C3624B139F}" dt="2021-07-11T04:14:02.975" v="116" actId="478"/>
          <ac:cxnSpMkLst>
            <pc:docMk/>
            <pc:sldMk cId="3309622191" sldId="402"/>
            <ac:cxnSpMk id="24" creationId="{C1DABB84-D5AD-4731-88C5-2EB70025CBCB}"/>
          </ac:cxnSpMkLst>
        </pc:cxnChg>
        <pc:cxnChg chg="del">
          <ac:chgData name="Otávio César Marchetti" userId="7ccb65decbd4768c" providerId="LiveId" clId="{E9ADF2F9-E782-44DA-B7B5-A9C3624B139F}" dt="2021-07-11T04:14:04.614" v="117" actId="478"/>
          <ac:cxnSpMkLst>
            <pc:docMk/>
            <pc:sldMk cId="3309622191" sldId="402"/>
            <ac:cxnSpMk id="26" creationId="{D61E2F33-34A6-4D3C-AAD2-027E18E23CAD}"/>
          </ac:cxnSpMkLst>
        </pc:cxnChg>
      </pc:sldChg>
      <pc:sldChg chg="addSp delSp modSp add mod">
        <pc:chgData name="Otávio César Marchetti" userId="7ccb65decbd4768c" providerId="LiveId" clId="{E9ADF2F9-E782-44DA-B7B5-A9C3624B139F}" dt="2021-07-11T04:15:48.351" v="163" actId="1076"/>
        <pc:sldMkLst>
          <pc:docMk/>
          <pc:sldMk cId="2260141031" sldId="419"/>
        </pc:sldMkLst>
        <pc:spChg chg="del">
          <ac:chgData name="Otávio César Marchetti" userId="7ccb65decbd4768c" providerId="LiveId" clId="{E9ADF2F9-E782-44DA-B7B5-A9C3624B139F}" dt="2021-07-11T04:15:22.086" v="157" actId="478"/>
          <ac:spMkLst>
            <pc:docMk/>
            <pc:sldMk cId="2260141031" sldId="419"/>
            <ac:spMk id="4" creationId="{D355BB39-9CAA-4076-B42F-0EE555D20164}"/>
          </ac:spMkLst>
        </pc:spChg>
        <pc:spChg chg="del">
          <ac:chgData name="Otávio César Marchetti" userId="7ccb65decbd4768c" providerId="LiveId" clId="{E9ADF2F9-E782-44DA-B7B5-A9C3624B139F}" dt="2021-07-11T04:15:24.431" v="158" actId="478"/>
          <ac:spMkLst>
            <pc:docMk/>
            <pc:sldMk cId="2260141031" sldId="419"/>
            <ac:spMk id="5" creationId="{90982453-695E-4750-A2DA-DC2F985E0FA3}"/>
          </ac:spMkLst>
        </pc:spChg>
        <pc:spChg chg="mod">
          <ac:chgData name="Otávio César Marchetti" userId="7ccb65decbd4768c" providerId="LiveId" clId="{E9ADF2F9-E782-44DA-B7B5-A9C3624B139F}" dt="2021-07-11T04:15:13.657" v="151" actId="20577"/>
          <ac:spMkLst>
            <pc:docMk/>
            <pc:sldMk cId="2260141031" sldId="419"/>
            <ac:spMk id="9" creationId="{5CBA8B69-7517-4E22-AEDA-9763885044B2}"/>
          </ac:spMkLst>
        </pc:spChg>
        <pc:spChg chg="del">
          <ac:chgData name="Otávio César Marchetti" userId="7ccb65decbd4768c" providerId="LiveId" clId="{E9ADF2F9-E782-44DA-B7B5-A9C3624B139F}" dt="2021-07-11T04:15:18.214" v="152" actId="478"/>
          <ac:spMkLst>
            <pc:docMk/>
            <pc:sldMk cId="2260141031" sldId="419"/>
            <ac:spMk id="10" creationId="{1F4A64A3-B6EF-4672-BDE7-1A551F794166}"/>
          </ac:spMkLst>
        </pc:spChg>
        <pc:spChg chg="add del mod">
          <ac:chgData name="Otávio César Marchetti" userId="7ccb65decbd4768c" providerId="LiveId" clId="{E9ADF2F9-E782-44DA-B7B5-A9C3624B139F}" dt="2021-07-11T04:15:44.257" v="161" actId="478"/>
          <ac:spMkLst>
            <pc:docMk/>
            <pc:sldMk cId="2260141031" sldId="419"/>
            <ac:spMk id="14" creationId="{EAF57EBA-881D-4971-BF64-AFB7375369F3}"/>
          </ac:spMkLst>
        </pc:spChg>
        <pc:picChg chg="mod">
          <ac:chgData name="Otávio César Marchetti" userId="7ccb65decbd4768c" providerId="LiveId" clId="{E9ADF2F9-E782-44DA-B7B5-A9C3624B139F}" dt="2021-07-11T04:15:48.351" v="163" actId="1076"/>
          <ac:picMkLst>
            <pc:docMk/>
            <pc:sldMk cId="2260141031" sldId="419"/>
            <ac:picMk id="11" creationId="{8EB53135-F8AC-4610-949E-C6BF760FD376}"/>
          </ac:picMkLst>
        </pc:picChg>
        <pc:picChg chg="add del mod">
          <ac:chgData name="Otávio César Marchetti" userId="7ccb65decbd4768c" providerId="LiveId" clId="{E9ADF2F9-E782-44DA-B7B5-A9C3624B139F}" dt="2021-07-11T04:15:45.846" v="162" actId="478"/>
          <ac:picMkLst>
            <pc:docMk/>
            <pc:sldMk cId="2260141031" sldId="419"/>
            <ac:picMk id="15" creationId="{0F706923-2960-445A-B492-353DC7402AF6}"/>
          </ac:picMkLst>
        </pc:picChg>
        <pc:cxnChg chg="del">
          <ac:chgData name="Otávio César Marchetti" userId="7ccb65decbd4768c" providerId="LiveId" clId="{E9ADF2F9-E782-44DA-B7B5-A9C3624B139F}" dt="2021-07-11T04:15:21.486" v="156" actId="478"/>
          <ac:cxnSpMkLst>
            <pc:docMk/>
            <pc:sldMk cId="2260141031" sldId="419"/>
            <ac:cxnSpMk id="3" creationId="{73BFE973-A6F0-4ABA-B2D0-6E39FAB03FF6}"/>
          </ac:cxnSpMkLst>
        </pc:cxnChg>
        <pc:cxnChg chg="del">
          <ac:chgData name="Otávio César Marchetti" userId="7ccb65decbd4768c" providerId="LiveId" clId="{E9ADF2F9-E782-44DA-B7B5-A9C3624B139F}" dt="2021-07-11T04:15:20.814" v="155" actId="478"/>
          <ac:cxnSpMkLst>
            <pc:docMk/>
            <pc:sldMk cId="2260141031" sldId="419"/>
            <ac:cxnSpMk id="8" creationId="{F2BCCDCD-E37C-43AE-8841-662C66B957B2}"/>
          </ac:cxnSpMkLst>
        </pc:cxnChg>
        <pc:cxnChg chg="del">
          <ac:chgData name="Otávio César Marchetti" userId="7ccb65decbd4768c" providerId="LiveId" clId="{E9ADF2F9-E782-44DA-B7B5-A9C3624B139F}" dt="2021-07-11T04:15:20.399" v="154" actId="478"/>
          <ac:cxnSpMkLst>
            <pc:docMk/>
            <pc:sldMk cId="2260141031" sldId="419"/>
            <ac:cxnSpMk id="12" creationId="{E7B2E609-A483-447E-8432-5BF4AA83D6EA}"/>
          </ac:cxnSpMkLst>
        </pc:cxnChg>
        <pc:cxnChg chg="del">
          <ac:chgData name="Otávio César Marchetti" userId="7ccb65decbd4768c" providerId="LiveId" clId="{E9ADF2F9-E782-44DA-B7B5-A9C3624B139F}" dt="2021-07-11T04:15:19.877" v="153" actId="478"/>
          <ac:cxnSpMkLst>
            <pc:docMk/>
            <pc:sldMk cId="2260141031" sldId="419"/>
            <ac:cxnSpMk id="13" creationId="{7302CB19-88F2-4022-9376-C4EEA47B0E04}"/>
          </ac:cxnSpMkLst>
        </pc:cxnChg>
      </pc:sldChg>
      <pc:sldChg chg="addSp delSp modSp add mod">
        <pc:chgData name="Otávio César Marchetti" userId="7ccb65decbd4768c" providerId="LiveId" clId="{E9ADF2F9-E782-44DA-B7B5-A9C3624B139F}" dt="2021-07-11T04:16:41.911" v="209" actId="478"/>
        <pc:sldMkLst>
          <pc:docMk/>
          <pc:sldMk cId="3499910745" sldId="420"/>
        </pc:sldMkLst>
        <pc:spChg chg="add del mod">
          <ac:chgData name="Otávio César Marchetti" userId="7ccb65decbd4768c" providerId="LiveId" clId="{E9ADF2F9-E782-44DA-B7B5-A9C3624B139F}" dt="2021-07-11T04:16:41.911" v="209" actId="478"/>
          <ac:spMkLst>
            <pc:docMk/>
            <pc:sldMk cId="3499910745" sldId="420"/>
            <ac:spMk id="6" creationId="{6A216D39-DC16-4C88-9E6A-811ED110204B}"/>
          </ac:spMkLst>
        </pc:spChg>
        <pc:spChg chg="add mod">
          <ac:chgData name="Otávio César Marchetti" userId="7ccb65decbd4768c" providerId="LiveId" clId="{E9ADF2F9-E782-44DA-B7B5-A9C3624B139F}" dt="2021-07-11T04:16:30.669" v="207" actId="1076"/>
          <ac:spMkLst>
            <pc:docMk/>
            <pc:sldMk cId="3499910745" sldId="420"/>
            <ac:spMk id="8" creationId="{CAE00E5D-7B20-4D8C-B8BB-C98D8A060DC9}"/>
          </ac:spMkLst>
        </pc:spChg>
      </pc:sldChg>
      <pc:sldChg chg="addSp delSp modSp add mod">
        <pc:chgData name="Otávio César Marchetti" userId="7ccb65decbd4768c" providerId="LiveId" clId="{E9ADF2F9-E782-44DA-B7B5-A9C3624B139F}" dt="2021-07-11T04:18:42.102" v="231" actId="478"/>
        <pc:sldMkLst>
          <pc:docMk/>
          <pc:sldMk cId="1241562473" sldId="421"/>
        </pc:sldMkLst>
        <pc:spChg chg="del">
          <ac:chgData name="Otávio César Marchetti" userId="7ccb65decbd4768c" providerId="LiveId" clId="{E9ADF2F9-E782-44DA-B7B5-A9C3624B139F}" dt="2021-07-11T04:16:48.935" v="211" actId="478"/>
          <ac:spMkLst>
            <pc:docMk/>
            <pc:sldMk cId="1241562473" sldId="421"/>
            <ac:spMk id="6" creationId="{6A216D39-DC16-4C88-9E6A-811ED110204B}"/>
          </ac:spMkLst>
        </pc:spChg>
        <pc:picChg chg="add del">
          <ac:chgData name="Otávio César Marchetti" userId="7ccb65decbd4768c" providerId="LiveId" clId="{E9ADF2F9-E782-44DA-B7B5-A9C3624B139F}" dt="2021-07-11T04:17:14.680" v="213"/>
          <ac:picMkLst>
            <pc:docMk/>
            <pc:sldMk cId="1241562473" sldId="421"/>
            <ac:picMk id="2050" creationId="{1F7FD17F-386C-4170-A225-6F6575CEACFB}"/>
          </ac:picMkLst>
        </pc:picChg>
        <pc:picChg chg="add del mod">
          <ac:chgData name="Otávio César Marchetti" userId="7ccb65decbd4768c" providerId="LiveId" clId="{E9ADF2F9-E782-44DA-B7B5-A9C3624B139F}" dt="2021-07-11T04:18:41.671" v="230" actId="478"/>
          <ac:picMkLst>
            <pc:docMk/>
            <pc:sldMk cId="1241562473" sldId="421"/>
            <ac:picMk id="2052" creationId="{2289D018-45AF-4039-9D26-5A20E345E750}"/>
          </ac:picMkLst>
        </pc:picChg>
        <pc:picChg chg="add del">
          <ac:chgData name="Otávio César Marchetti" userId="7ccb65decbd4768c" providerId="LiveId" clId="{E9ADF2F9-E782-44DA-B7B5-A9C3624B139F}" dt="2021-07-11T04:17:52.929" v="218" actId="21"/>
          <ac:picMkLst>
            <pc:docMk/>
            <pc:sldMk cId="1241562473" sldId="421"/>
            <ac:picMk id="2054" creationId="{91F6B6C6-AC9E-4592-A01E-31BA93A627EC}"/>
          </ac:picMkLst>
        </pc:picChg>
        <pc:picChg chg="add del">
          <ac:chgData name="Otávio César Marchetti" userId="7ccb65decbd4768c" providerId="LiveId" clId="{E9ADF2F9-E782-44DA-B7B5-A9C3624B139F}" dt="2021-07-11T04:18:00.903" v="220"/>
          <ac:picMkLst>
            <pc:docMk/>
            <pc:sldMk cId="1241562473" sldId="421"/>
            <ac:picMk id="2056" creationId="{71A9788B-52BE-45D8-B765-5521B836419C}"/>
          </ac:picMkLst>
        </pc:picChg>
        <pc:picChg chg="add del">
          <ac:chgData name="Otávio César Marchetti" userId="7ccb65decbd4768c" providerId="LiveId" clId="{E9ADF2F9-E782-44DA-B7B5-A9C3624B139F}" dt="2021-07-11T04:18:28.965" v="223" actId="478"/>
          <ac:picMkLst>
            <pc:docMk/>
            <pc:sldMk cId="1241562473" sldId="421"/>
            <ac:picMk id="2058" creationId="{62220B41-DD45-4A70-A0AB-9B283AA6FD3E}"/>
          </ac:picMkLst>
        </pc:picChg>
        <pc:picChg chg="add del mod">
          <ac:chgData name="Otávio César Marchetti" userId="7ccb65decbd4768c" providerId="LiveId" clId="{E9ADF2F9-E782-44DA-B7B5-A9C3624B139F}" dt="2021-07-11T04:18:42.102" v="231" actId="478"/>
          <ac:picMkLst>
            <pc:docMk/>
            <pc:sldMk cId="1241562473" sldId="421"/>
            <ac:picMk id="2060" creationId="{273ECB55-11DB-416C-AE5A-BD05AD06741F}"/>
          </ac:picMkLst>
        </pc:picChg>
      </pc:sldChg>
      <pc:sldChg chg="modSp add del mod">
        <pc:chgData name="Otávio César Marchetti" userId="7ccb65decbd4768c" providerId="LiveId" clId="{E9ADF2F9-E782-44DA-B7B5-A9C3624B139F}" dt="2021-07-11T04:19:17.894" v="240" actId="47"/>
        <pc:sldMkLst>
          <pc:docMk/>
          <pc:sldMk cId="2405119802" sldId="422"/>
        </pc:sldMkLst>
        <pc:spChg chg="mod">
          <ac:chgData name="Otávio César Marchetti" userId="7ccb65decbd4768c" providerId="LiveId" clId="{E9ADF2F9-E782-44DA-B7B5-A9C3624B139F}" dt="2021-07-11T04:19:01.144" v="239" actId="1076"/>
          <ac:spMkLst>
            <pc:docMk/>
            <pc:sldMk cId="2405119802" sldId="422"/>
            <ac:spMk id="6" creationId="{6A216D39-DC16-4C88-9E6A-811ED110204B}"/>
          </ac:spMkLst>
        </pc:spChg>
      </pc:sldChg>
      <pc:sldChg chg="add">
        <pc:chgData name="Otávio César Marchetti" userId="7ccb65decbd4768c" providerId="LiveId" clId="{E9ADF2F9-E782-44DA-B7B5-A9C3624B139F}" dt="2021-07-11T04:18:39.837" v="229" actId="2890"/>
        <pc:sldMkLst>
          <pc:docMk/>
          <pc:sldMk cId="722083965" sldId="423"/>
        </pc:sldMkLst>
      </pc:sldChg>
      <pc:sldChg chg="addSp delSp modSp new mod setBg">
        <pc:chgData name="Otávio César Marchetti" userId="7ccb65decbd4768c" providerId="LiveId" clId="{E9ADF2F9-E782-44DA-B7B5-A9C3624B139F}" dt="2021-07-11T04:27:45.204" v="249" actId="26606"/>
        <pc:sldMkLst>
          <pc:docMk/>
          <pc:sldMk cId="3187598677" sldId="424"/>
        </pc:sldMkLst>
        <pc:spChg chg="del">
          <ac:chgData name="Otávio César Marchetti" userId="7ccb65decbd4768c" providerId="LiveId" clId="{E9ADF2F9-E782-44DA-B7B5-A9C3624B139F}" dt="2021-07-11T04:23:14.224" v="244" actId="478"/>
          <ac:spMkLst>
            <pc:docMk/>
            <pc:sldMk cId="3187598677" sldId="424"/>
            <ac:spMk id="2" creationId="{0CCBA47A-1CBC-4178-AA1B-F660EECA0158}"/>
          </ac:spMkLst>
        </pc:spChg>
        <pc:spChg chg="del">
          <ac:chgData name="Otávio César Marchetti" userId="7ccb65decbd4768c" providerId="LiveId" clId="{E9ADF2F9-E782-44DA-B7B5-A9C3624B139F}" dt="2021-07-11T04:23:15.413" v="245" actId="478"/>
          <ac:spMkLst>
            <pc:docMk/>
            <pc:sldMk cId="3187598677" sldId="424"/>
            <ac:spMk id="3" creationId="{60D2EF09-8C66-4603-9768-6337D1ECE6CE}"/>
          </ac:spMkLst>
        </pc:spChg>
        <pc:spChg chg="add">
          <ac:chgData name="Otávio César Marchetti" userId="7ccb65decbd4768c" providerId="LiveId" clId="{E9ADF2F9-E782-44DA-B7B5-A9C3624B139F}" dt="2021-07-11T04:27:45.204" v="249" actId="26606"/>
          <ac:spMkLst>
            <pc:docMk/>
            <pc:sldMk cId="3187598677" sldId="424"/>
            <ac:spMk id="10" creationId="{42A4FC2C-047E-45A5-965D-8E1E3BF09BC6}"/>
          </ac:spMkLst>
        </pc:spChg>
        <pc:picChg chg="add mod">
          <ac:chgData name="Otávio César Marchetti" userId="7ccb65decbd4768c" providerId="LiveId" clId="{E9ADF2F9-E782-44DA-B7B5-A9C3624B139F}" dt="2021-07-11T04:27:45.204" v="249" actId="26606"/>
          <ac:picMkLst>
            <pc:docMk/>
            <pc:sldMk cId="3187598677" sldId="424"/>
            <ac:picMk id="5" creationId="{01254F27-0CF6-4EEB-BF53-EE0F3CA820E7}"/>
          </ac:picMkLst>
        </pc:picChg>
      </pc:sldChg>
    </pc:docChg>
  </pc:docChgLst>
  <pc:docChgLst>
    <pc:chgData name="Isadora Drovandi Rodrigues" userId="2ff43b810e205a34" providerId="LiveId" clId="{7D596D4A-9494-4045-8274-9B960A4D739A}"/>
    <pc:docChg chg="delSld modSld sldOrd">
      <pc:chgData name="Isadora Drovandi Rodrigues" userId="2ff43b810e205a34" providerId="LiveId" clId="{7D596D4A-9494-4045-8274-9B960A4D739A}" dt="2021-07-10T19:57:06.983" v="6" actId="47"/>
      <pc:docMkLst>
        <pc:docMk/>
      </pc:docMkLst>
      <pc:sldChg chg="del">
        <pc:chgData name="Isadora Drovandi Rodrigues" userId="2ff43b810e205a34" providerId="LiveId" clId="{7D596D4A-9494-4045-8274-9B960A4D739A}" dt="2021-07-10T19:55:12.096" v="0" actId="47"/>
        <pc:sldMkLst>
          <pc:docMk/>
          <pc:sldMk cId="252352801" sldId="379"/>
        </pc:sldMkLst>
      </pc:sldChg>
      <pc:sldChg chg="del">
        <pc:chgData name="Isadora Drovandi Rodrigues" userId="2ff43b810e205a34" providerId="LiveId" clId="{7D596D4A-9494-4045-8274-9B960A4D739A}" dt="2021-07-10T19:55:15.408" v="1" actId="47"/>
        <pc:sldMkLst>
          <pc:docMk/>
          <pc:sldMk cId="4060420676" sldId="381"/>
        </pc:sldMkLst>
      </pc:sldChg>
      <pc:sldChg chg="del">
        <pc:chgData name="Isadora Drovandi Rodrigues" userId="2ff43b810e205a34" providerId="LiveId" clId="{7D596D4A-9494-4045-8274-9B960A4D739A}" dt="2021-07-10T19:56:14.031" v="2" actId="47"/>
        <pc:sldMkLst>
          <pc:docMk/>
          <pc:sldMk cId="663599287" sldId="400"/>
        </pc:sldMkLst>
      </pc:sldChg>
      <pc:sldChg chg="ord">
        <pc:chgData name="Isadora Drovandi Rodrigues" userId="2ff43b810e205a34" providerId="LiveId" clId="{7D596D4A-9494-4045-8274-9B960A4D739A}" dt="2021-07-10T19:56:59.811" v="5"/>
        <pc:sldMkLst>
          <pc:docMk/>
          <pc:sldMk cId="1472371050" sldId="409"/>
        </pc:sldMkLst>
      </pc:sldChg>
      <pc:sldChg chg="del">
        <pc:chgData name="Isadora Drovandi Rodrigues" userId="2ff43b810e205a34" providerId="LiveId" clId="{7D596D4A-9494-4045-8274-9B960A4D739A}" dt="2021-07-10T19:57:06.983" v="6" actId="47"/>
        <pc:sldMkLst>
          <pc:docMk/>
          <pc:sldMk cId="1665987492" sldId="410"/>
        </pc:sldMkLst>
      </pc:sldChg>
      <pc:sldChg chg="del">
        <pc:chgData name="Isadora Drovandi Rodrigues" userId="2ff43b810e205a34" providerId="LiveId" clId="{7D596D4A-9494-4045-8274-9B960A4D739A}" dt="2021-07-10T19:56:52.546" v="3" actId="47"/>
        <pc:sldMkLst>
          <pc:docMk/>
          <pc:sldMk cId="1297710625" sldId="41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3C18FA-BB19-A949-ACF9-9B11E0F50248}" type="doc">
      <dgm:prSet loTypeId="urn:microsoft.com/office/officeart/2005/8/layout/orgChart1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pt-BR"/>
        </a:p>
      </dgm:t>
    </dgm:pt>
    <dgm:pt modelId="{EC72643D-3B89-2B42-B20D-5703017C9228}">
      <dgm:prSet phldrT="[Texto]"/>
      <dgm:spPr>
        <a:solidFill>
          <a:schemeClr val="accent4"/>
        </a:solidFill>
      </dgm:spPr>
      <dgm:t>
        <a:bodyPr/>
        <a:lstStyle/>
        <a:p>
          <a:r>
            <a:rPr lang="pt-BR" dirty="0"/>
            <a:t>Tipos de dados</a:t>
          </a:r>
        </a:p>
      </dgm:t>
    </dgm:pt>
    <dgm:pt modelId="{33542E9D-E553-D341-AB95-FDFDADBDADB5}" type="parTrans" cxnId="{52825720-B630-E944-9FAB-A6F020386B79}">
      <dgm:prSet/>
      <dgm:spPr/>
      <dgm:t>
        <a:bodyPr/>
        <a:lstStyle/>
        <a:p>
          <a:endParaRPr lang="pt-BR"/>
        </a:p>
      </dgm:t>
    </dgm:pt>
    <dgm:pt modelId="{01B68E97-C71F-B841-8E4D-193D1AFF16E3}" type="sibTrans" cxnId="{52825720-B630-E944-9FAB-A6F020386B79}">
      <dgm:prSet/>
      <dgm:spPr/>
      <dgm:t>
        <a:bodyPr/>
        <a:lstStyle/>
        <a:p>
          <a:endParaRPr lang="pt-BR"/>
        </a:p>
      </dgm:t>
    </dgm:pt>
    <dgm:pt modelId="{F329C9B3-58AB-854B-AC7D-333A29980F2A}">
      <dgm:prSet phldrT="[Texto]"/>
      <dgm:spPr/>
      <dgm:t>
        <a:bodyPr/>
        <a:lstStyle/>
        <a:p>
          <a:r>
            <a:rPr lang="pt-BR" dirty="0"/>
            <a:t>Qualitativos</a:t>
          </a:r>
        </a:p>
      </dgm:t>
    </dgm:pt>
    <dgm:pt modelId="{5398E6AA-FDFF-7446-9296-F1064609C039}" type="parTrans" cxnId="{0187F867-44EB-194A-ABAA-0CFE59C4B863}">
      <dgm:prSet/>
      <dgm:spPr/>
      <dgm:t>
        <a:bodyPr/>
        <a:lstStyle/>
        <a:p>
          <a:endParaRPr lang="pt-BR"/>
        </a:p>
      </dgm:t>
    </dgm:pt>
    <dgm:pt modelId="{220499B1-F937-734A-A549-A46F2C5DFF96}" type="sibTrans" cxnId="{0187F867-44EB-194A-ABAA-0CFE59C4B863}">
      <dgm:prSet/>
      <dgm:spPr/>
      <dgm:t>
        <a:bodyPr/>
        <a:lstStyle/>
        <a:p>
          <a:endParaRPr lang="pt-BR"/>
        </a:p>
      </dgm:t>
    </dgm:pt>
    <dgm:pt modelId="{C394BA8B-CA84-3041-A0C4-FAB11C11F55C}">
      <dgm:prSet phldrT="[Texto]"/>
      <dgm:spPr/>
      <dgm:t>
        <a:bodyPr/>
        <a:lstStyle/>
        <a:p>
          <a:r>
            <a:rPr lang="pt-BR" dirty="0"/>
            <a:t>Quantitativos</a:t>
          </a:r>
        </a:p>
      </dgm:t>
    </dgm:pt>
    <dgm:pt modelId="{EA48C4F2-0B58-0649-A7DF-8ED99F01D29C}" type="parTrans" cxnId="{80F771B7-96D0-A049-BA0E-E7BEA366C2F7}">
      <dgm:prSet/>
      <dgm:spPr/>
      <dgm:t>
        <a:bodyPr/>
        <a:lstStyle/>
        <a:p>
          <a:endParaRPr lang="pt-BR"/>
        </a:p>
      </dgm:t>
    </dgm:pt>
    <dgm:pt modelId="{4480810A-3FC9-AB45-8B91-61A1179FCC05}" type="sibTrans" cxnId="{80F771B7-96D0-A049-BA0E-E7BEA366C2F7}">
      <dgm:prSet/>
      <dgm:spPr/>
      <dgm:t>
        <a:bodyPr/>
        <a:lstStyle/>
        <a:p>
          <a:endParaRPr lang="pt-BR"/>
        </a:p>
      </dgm:t>
    </dgm:pt>
    <dgm:pt modelId="{D1D55152-C861-A642-9C13-C151FE96D3CF}">
      <dgm:prSet/>
      <dgm:spPr/>
      <dgm:t>
        <a:bodyPr/>
        <a:lstStyle/>
        <a:p>
          <a:r>
            <a:rPr lang="pt-BR" dirty="0"/>
            <a:t>Ordinais</a:t>
          </a:r>
        </a:p>
      </dgm:t>
    </dgm:pt>
    <dgm:pt modelId="{593300E7-C4B3-1F4D-B602-8FED362D7413}" type="parTrans" cxnId="{ADCF6046-79AF-E845-8291-2F5F9C7B93ED}">
      <dgm:prSet/>
      <dgm:spPr/>
      <dgm:t>
        <a:bodyPr/>
        <a:lstStyle/>
        <a:p>
          <a:endParaRPr lang="pt-BR"/>
        </a:p>
      </dgm:t>
    </dgm:pt>
    <dgm:pt modelId="{799A722F-7025-664E-A870-AD0B9A14FBCE}" type="sibTrans" cxnId="{ADCF6046-79AF-E845-8291-2F5F9C7B93ED}">
      <dgm:prSet/>
      <dgm:spPr/>
      <dgm:t>
        <a:bodyPr/>
        <a:lstStyle/>
        <a:p>
          <a:endParaRPr lang="pt-BR"/>
        </a:p>
      </dgm:t>
    </dgm:pt>
    <dgm:pt modelId="{3821578F-9153-D645-8A4B-A13E28EE6A77}">
      <dgm:prSet/>
      <dgm:spPr/>
      <dgm:t>
        <a:bodyPr/>
        <a:lstStyle/>
        <a:p>
          <a:r>
            <a:rPr lang="pt-BR" dirty="0"/>
            <a:t>Nominais</a:t>
          </a:r>
        </a:p>
      </dgm:t>
    </dgm:pt>
    <dgm:pt modelId="{6F03DF5A-C8BB-824B-B7EE-B41C19A052A5}" type="parTrans" cxnId="{5EF30404-AB1D-FC45-B95F-1B5E0C00C14F}">
      <dgm:prSet/>
      <dgm:spPr/>
      <dgm:t>
        <a:bodyPr/>
        <a:lstStyle/>
        <a:p>
          <a:endParaRPr lang="pt-BR"/>
        </a:p>
      </dgm:t>
    </dgm:pt>
    <dgm:pt modelId="{8FB79E7A-6FE2-9A47-BAD7-3B73001CED12}" type="sibTrans" cxnId="{5EF30404-AB1D-FC45-B95F-1B5E0C00C14F}">
      <dgm:prSet/>
      <dgm:spPr/>
      <dgm:t>
        <a:bodyPr/>
        <a:lstStyle/>
        <a:p>
          <a:endParaRPr lang="pt-BR"/>
        </a:p>
      </dgm:t>
    </dgm:pt>
    <dgm:pt modelId="{F81CE0E5-6EBF-154B-B15B-C283E65266F6}">
      <dgm:prSet/>
      <dgm:spPr/>
      <dgm:t>
        <a:bodyPr/>
        <a:lstStyle/>
        <a:p>
          <a:r>
            <a:rPr lang="pt-BR" dirty="0"/>
            <a:t>Discretos</a:t>
          </a:r>
        </a:p>
      </dgm:t>
    </dgm:pt>
    <dgm:pt modelId="{EFAD46BD-A325-B944-B128-DD8A360A3524}" type="parTrans" cxnId="{58B5C9F7-DD19-214C-946A-5F25307B4C3D}">
      <dgm:prSet/>
      <dgm:spPr/>
      <dgm:t>
        <a:bodyPr/>
        <a:lstStyle/>
        <a:p>
          <a:endParaRPr lang="pt-BR"/>
        </a:p>
      </dgm:t>
    </dgm:pt>
    <dgm:pt modelId="{F87041AA-A7EB-2149-B220-F41AF9C1D08C}" type="sibTrans" cxnId="{58B5C9F7-DD19-214C-946A-5F25307B4C3D}">
      <dgm:prSet/>
      <dgm:spPr/>
      <dgm:t>
        <a:bodyPr/>
        <a:lstStyle/>
        <a:p>
          <a:endParaRPr lang="pt-BR"/>
        </a:p>
      </dgm:t>
    </dgm:pt>
    <dgm:pt modelId="{0A74548D-072D-8443-9905-79FD3114673E}">
      <dgm:prSet/>
      <dgm:spPr/>
      <dgm:t>
        <a:bodyPr/>
        <a:lstStyle/>
        <a:p>
          <a:r>
            <a:rPr lang="pt-BR" dirty="0"/>
            <a:t>Contínuos</a:t>
          </a:r>
        </a:p>
      </dgm:t>
    </dgm:pt>
    <dgm:pt modelId="{1B075775-43A2-B94B-B44C-7FBF60B3F636}" type="parTrans" cxnId="{ADE94094-48A8-7A4A-B02B-8FCB29906528}">
      <dgm:prSet/>
      <dgm:spPr/>
      <dgm:t>
        <a:bodyPr/>
        <a:lstStyle/>
        <a:p>
          <a:endParaRPr lang="pt-BR"/>
        </a:p>
      </dgm:t>
    </dgm:pt>
    <dgm:pt modelId="{E0FE3A7B-3874-7546-8BFA-F6F78B786E72}" type="sibTrans" cxnId="{ADE94094-48A8-7A4A-B02B-8FCB29906528}">
      <dgm:prSet/>
      <dgm:spPr/>
      <dgm:t>
        <a:bodyPr/>
        <a:lstStyle/>
        <a:p>
          <a:endParaRPr lang="pt-BR"/>
        </a:p>
      </dgm:t>
    </dgm:pt>
    <dgm:pt modelId="{ED0E63F9-87FF-6148-A715-0E34C3DF2E3B}" type="pres">
      <dgm:prSet presAssocID="{2C3C18FA-BB19-A949-ACF9-9B11E0F5024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ECC5B1-8B35-8145-AD96-7884F9081088}" type="pres">
      <dgm:prSet presAssocID="{EC72643D-3B89-2B42-B20D-5703017C9228}" presName="hierRoot1" presStyleCnt="0">
        <dgm:presLayoutVars>
          <dgm:hierBranch val="init"/>
        </dgm:presLayoutVars>
      </dgm:prSet>
      <dgm:spPr/>
    </dgm:pt>
    <dgm:pt modelId="{2410BCB4-A999-4540-B86C-E5D475C360C3}" type="pres">
      <dgm:prSet presAssocID="{EC72643D-3B89-2B42-B20D-5703017C9228}" presName="rootComposite1" presStyleCnt="0"/>
      <dgm:spPr/>
    </dgm:pt>
    <dgm:pt modelId="{A2E361F9-AF33-7C48-BCE6-B3AC2D8BA38F}" type="pres">
      <dgm:prSet presAssocID="{EC72643D-3B89-2B42-B20D-5703017C9228}" presName="rootText1" presStyleLbl="node0" presStyleIdx="0" presStyleCnt="1">
        <dgm:presLayoutVars>
          <dgm:chPref val="3"/>
        </dgm:presLayoutVars>
      </dgm:prSet>
      <dgm:spPr/>
    </dgm:pt>
    <dgm:pt modelId="{587C1BBD-72B3-7D4B-BFD6-C6B6CB9C055B}" type="pres">
      <dgm:prSet presAssocID="{EC72643D-3B89-2B42-B20D-5703017C9228}" presName="rootConnector1" presStyleLbl="node1" presStyleIdx="0" presStyleCnt="0"/>
      <dgm:spPr/>
    </dgm:pt>
    <dgm:pt modelId="{5BC072B0-3D0A-C24D-8043-722F5AC605BB}" type="pres">
      <dgm:prSet presAssocID="{EC72643D-3B89-2B42-B20D-5703017C9228}" presName="hierChild2" presStyleCnt="0"/>
      <dgm:spPr/>
    </dgm:pt>
    <dgm:pt modelId="{2075BB54-3C1D-484D-9028-19FEBC7C1CC6}" type="pres">
      <dgm:prSet presAssocID="{5398E6AA-FDFF-7446-9296-F1064609C039}" presName="Name37" presStyleLbl="parChTrans1D2" presStyleIdx="0" presStyleCnt="2"/>
      <dgm:spPr/>
    </dgm:pt>
    <dgm:pt modelId="{BBCBE4AE-200E-5F4C-A6BA-5F5EA6D49C20}" type="pres">
      <dgm:prSet presAssocID="{F329C9B3-58AB-854B-AC7D-333A29980F2A}" presName="hierRoot2" presStyleCnt="0">
        <dgm:presLayoutVars>
          <dgm:hierBranch val="init"/>
        </dgm:presLayoutVars>
      </dgm:prSet>
      <dgm:spPr/>
    </dgm:pt>
    <dgm:pt modelId="{83C6CC28-313A-0F4D-A31F-1CA2142E3206}" type="pres">
      <dgm:prSet presAssocID="{F329C9B3-58AB-854B-AC7D-333A29980F2A}" presName="rootComposite" presStyleCnt="0"/>
      <dgm:spPr/>
    </dgm:pt>
    <dgm:pt modelId="{852B34DD-FC23-DF42-9057-28DBC8793F79}" type="pres">
      <dgm:prSet presAssocID="{F329C9B3-58AB-854B-AC7D-333A29980F2A}" presName="rootText" presStyleLbl="node2" presStyleIdx="0" presStyleCnt="2">
        <dgm:presLayoutVars>
          <dgm:chPref val="3"/>
        </dgm:presLayoutVars>
      </dgm:prSet>
      <dgm:spPr/>
    </dgm:pt>
    <dgm:pt modelId="{E26A2587-B684-F449-9FAA-83D58704B900}" type="pres">
      <dgm:prSet presAssocID="{F329C9B3-58AB-854B-AC7D-333A29980F2A}" presName="rootConnector" presStyleLbl="node2" presStyleIdx="0" presStyleCnt="2"/>
      <dgm:spPr/>
    </dgm:pt>
    <dgm:pt modelId="{4AB1F694-B0D9-F04B-87EB-192C679AC376}" type="pres">
      <dgm:prSet presAssocID="{F329C9B3-58AB-854B-AC7D-333A29980F2A}" presName="hierChild4" presStyleCnt="0"/>
      <dgm:spPr/>
    </dgm:pt>
    <dgm:pt modelId="{84CCAC09-E60A-1648-AD34-B0F14CBB4B31}" type="pres">
      <dgm:prSet presAssocID="{593300E7-C4B3-1F4D-B602-8FED362D7413}" presName="Name37" presStyleLbl="parChTrans1D3" presStyleIdx="0" presStyleCnt="4"/>
      <dgm:spPr/>
    </dgm:pt>
    <dgm:pt modelId="{848DFFC0-11C7-1049-B634-36A53C95CEBD}" type="pres">
      <dgm:prSet presAssocID="{D1D55152-C861-A642-9C13-C151FE96D3CF}" presName="hierRoot2" presStyleCnt="0">
        <dgm:presLayoutVars>
          <dgm:hierBranch val="init"/>
        </dgm:presLayoutVars>
      </dgm:prSet>
      <dgm:spPr/>
    </dgm:pt>
    <dgm:pt modelId="{B0D54871-F95B-A943-AF51-DEA42D56E510}" type="pres">
      <dgm:prSet presAssocID="{D1D55152-C861-A642-9C13-C151FE96D3CF}" presName="rootComposite" presStyleCnt="0"/>
      <dgm:spPr/>
    </dgm:pt>
    <dgm:pt modelId="{E89F4EA9-9BC6-2549-8A6B-FF20D9183965}" type="pres">
      <dgm:prSet presAssocID="{D1D55152-C861-A642-9C13-C151FE96D3CF}" presName="rootText" presStyleLbl="node3" presStyleIdx="0" presStyleCnt="4">
        <dgm:presLayoutVars>
          <dgm:chPref val="3"/>
        </dgm:presLayoutVars>
      </dgm:prSet>
      <dgm:spPr/>
    </dgm:pt>
    <dgm:pt modelId="{A648D2CD-B2B1-5F4F-9CB8-3B2CE058030B}" type="pres">
      <dgm:prSet presAssocID="{D1D55152-C861-A642-9C13-C151FE96D3CF}" presName="rootConnector" presStyleLbl="node3" presStyleIdx="0" presStyleCnt="4"/>
      <dgm:spPr/>
    </dgm:pt>
    <dgm:pt modelId="{76B227A1-941B-054B-88C5-905AC9CE3A03}" type="pres">
      <dgm:prSet presAssocID="{D1D55152-C861-A642-9C13-C151FE96D3CF}" presName="hierChild4" presStyleCnt="0"/>
      <dgm:spPr/>
    </dgm:pt>
    <dgm:pt modelId="{87707251-96B5-BA4F-88D8-B30A0F14CDFC}" type="pres">
      <dgm:prSet presAssocID="{D1D55152-C861-A642-9C13-C151FE96D3CF}" presName="hierChild5" presStyleCnt="0"/>
      <dgm:spPr/>
    </dgm:pt>
    <dgm:pt modelId="{BEB290D2-3236-6143-868E-EA0A4AA43B57}" type="pres">
      <dgm:prSet presAssocID="{6F03DF5A-C8BB-824B-B7EE-B41C19A052A5}" presName="Name37" presStyleLbl="parChTrans1D3" presStyleIdx="1" presStyleCnt="4"/>
      <dgm:spPr/>
    </dgm:pt>
    <dgm:pt modelId="{D598679C-FD37-6045-8626-7545F647D006}" type="pres">
      <dgm:prSet presAssocID="{3821578F-9153-D645-8A4B-A13E28EE6A77}" presName="hierRoot2" presStyleCnt="0">
        <dgm:presLayoutVars>
          <dgm:hierBranch val="init"/>
        </dgm:presLayoutVars>
      </dgm:prSet>
      <dgm:spPr/>
    </dgm:pt>
    <dgm:pt modelId="{EB6F14FB-D84E-E84D-A213-A46BBAEB1DC7}" type="pres">
      <dgm:prSet presAssocID="{3821578F-9153-D645-8A4B-A13E28EE6A77}" presName="rootComposite" presStyleCnt="0"/>
      <dgm:spPr/>
    </dgm:pt>
    <dgm:pt modelId="{E63041EC-970E-B741-A8C0-45898FA98142}" type="pres">
      <dgm:prSet presAssocID="{3821578F-9153-D645-8A4B-A13E28EE6A77}" presName="rootText" presStyleLbl="node3" presStyleIdx="1" presStyleCnt="4">
        <dgm:presLayoutVars>
          <dgm:chPref val="3"/>
        </dgm:presLayoutVars>
      </dgm:prSet>
      <dgm:spPr/>
    </dgm:pt>
    <dgm:pt modelId="{68E6FF14-4D07-8046-8D42-297786C96942}" type="pres">
      <dgm:prSet presAssocID="{3821578F-9153-D645-8A4B-A13E28EE6A77}" presName="rootConnector" presStyleLbl="node3" presStyleIdx="1" presStyleCnt="4"/>
      <dgm:spPr/>
    </dgm:pt>
    <dgm:pt modelId="{06D7A88C-6BC3-144B-92E0-3A49C5B2B1C5}" type="pres">
      <dgm:prSet presAssocID="{3821578F-9153-D645-8A4B-A13E28EE6A77}" presName="hierChild4" presStyleCnt="0"/>
      <dgm:spPr/>
    </dgm:pt>
    <dgm:pt modelId="{4037750B-4C5D-D447-8A12-C7DE01F4C8FC}" type="pres">
      <dgm:prSet presAssocID="{3821578F-9153-D645-8A4B-A13E28EE6A77}" presName="hierChild5" presStyleCnt="0"/>
      <dgm:spPr/>
    </dgm:pt>
    <dgm:pt modelId="{B07BF46A-1B9B-C94D-B9F0-768DAAA0DBA1}" type="pres">
      <dgm:prSet presAssocID="{F329C9B3-58AB-854B-AC7D-333A29980F2A}" presName="hierChild5" presStyleCnt="0"/>
      <dgm:spPr/>
    </dgm:pt>
    <dgm:pt modelId="{91F4E9B2-47A5-0649-93FF-5C475F95BAB5}" type="pres">
      <dgm:prSet presAssocID="{EA48C4F2-0B58-0649-A7DF-8ED99F01D29C}" presName="Name37" presStyleLbl="parChTrans1D2" presStyleIdx="1" presStyleCnt="2"/>
      <dgm:spPr/>
    </dgm:pt>
    <dgm:pt modelId="{1CF9965E-3299-CE46-8C8D-7259823F6E63}" type="pres">
      <dgm:prSet presAssocID="{C394BA8B-CA84-3041-A0C4-FAB11C11F55C}" presName="hierRoot2" presStyleCnt="0">
        <dgm:presLayoutVars>
          <dgm:hierBranch val="init"/>
        </dgm:presLayoutVars>
      </dgm:prSet>
      <dgm:spPr/>
    </dgm:pt>
    <dgm:pt modelId="{1C18C815-9EB1-0D4B-8BFD-C6440B49C091}" type="pres">
      <dgm:prSet presAssocID="{C394BA8B-CA84-3041-A0C4-FAB11C11F55C}" presName="rootComposite" presStyleCnt="0"/>
      <dgm:spPr/>
    </dgm:pt>
    <dgm:pt modelId="{40A214B3-3085-AF4A-901E-6CAB80B0397A}" type="pres">
      <dgm:prSet presAssocID="{C394BA8B-CA84-3041-A0C4-FAB11C11F55C}" presName="rootText" presStyleLbl="node2" presStyleIdx="1" presStyleCnt="2">
        <dgm:presLayoutVars>
          <dgm:chPref val="3"/>
        </dgm:presLayoutVars>
      </dgm:prSet>
      <dgm:spPr/>
    </dgm:pt>
    <dgm:pt modelId="{78D1125B-40EE-014A-A01B-7804F9AC81D3}" type="pres">
      <dgm:prSet presAssocID="{C394BA8B-CA84-3041-A0C4-FAB11C11F55C}" presName="rootConnector" presStyleLbl="node2" presStyleIdx="1" presStyleCnt="2"/>
      <dgm:spPr/>
    </dgm:pt>
    <dgm:pt modelId="{B5E722BD-DC14-2747-8027-8BA7D1EF31B5}" type="pres">
      <dgm:prSet presAssocID="{C394BA8B-CA84-3041-A0C4-FAB11C11F55C}" presName="hierChild4" presStyleCnt="0"/>
      <dgm:spPr/>
    </dgm:pt>
    <dgm:pt modelId="{8D369A1A-719E-CD48-BBBE-74167597EAB3}" type="pres">
      <dgm:prSet presAssocID="{EFAD46BD-A325-B944-B128-DD8A360A3524}" presName="Name37" presStyleLbl="parChTrans1D3" presStyleIdx="2" presStyleCnt="4"/>
      <dgm:spPr/>
    </dgm:pt>
    <dgm:pt modelId="{DDB65357-D37D-AD4A-B103-98947A0964DD}" type="pres">
      <dgm:prSet presAssocID="{F81CE0E5-6EBF-154B-B15B-C283E65266F6}" presName="hierRoot2" presStyleCnt="0">
        <dgm:presLayoutVars>
          <dgm:hierBranch val="init"/>
        </dgm:presLayoutVars>
      </dgm:prSet>
      <dgm:spPr/>
    </dgm:pt>
    <dgm:pt modelId="{92514AD8-5245-2846-8454-E72842C41346}" type="pres">
      <dgm:prSet presAssocID="{F81CE0E5-6EBF-154B-B15B-C283E65266F6}" presName="rootComposite" presStyleCnt="0"/>
      <dgm:spPr/>
    </dgm:pt>
    <dgm:pt modelId="{C5498103-3FBD-9C45-9AF8-650116EF5C8A}" type="pres">
      <dgm:prSet presAssocID="{F81CE0E5-6EBF-154B-B15B-C283E65266F6}" presName="rootText" presStyleLbl="node3" presStyleIdx="2" presStyleCnt="4">
        <dgm:presLayoutVars>
          <dgm:chPref val="3"/>
        </dgm:presLayoutVars>
      </dgm:prSet>
      <dgm:spPr/>
    </dgm:pt>
    <dgm:pt modelId="{06CE00ED-B001-1148-A613-6732A1BEFD64}" type="pres">
      <dgm:prSet presAssocID="{F81CE0E5-6EBF-154B-B15B-C283E65266F6}" presName="rootConnector" presStyleLbl="node3" presStyleIdx="2" presStyleCnt="4"/>
      <dgm:spPr/>
    </dgm:pt>
    <dgm:pt modelId="{2955C997-C3EB-274A-B41F-62D66B889A00}" type="pres">
      <dgm:prSet presAssocID="{F81CE0E5-6EBF-154B-B15B-C283E65266F6}" presName="hierChild4" presStyleCnt="0"/>
      <dgm:spPr/>
    </dgm:pt>
    <dgm:pt modelId="{DCF609E2-5745-794D-8A13-999DBCF9F1EE}" type="pres">
      <dgm:prSet presAssocID="{F81CE0E5-6EBF-154B-B15B-C283E65266F6}" presName="hierChild5" presStyleCnt="0"/>
      <dgm:spPr/>
    </dgm:pt>
    <dgm:pt modelId="{50EE5DCA-93B5-0940-A7DF-A862650B141A}" type="pres">
      <dgm:prSet presAssocID="{1B075775-43A2-B94B-B44C-7FBF60B3F636}" presName="Name37" presStyleLbl="parChTrans1D3" presStyleIdx="3" presStyleCnt="4"/>
      <dgm:spPr/>
    </dgm:pt>
    <dgm:pt modelId="{73E4487C-D4F1-CB44-8C12-B9FFFF61519F}" type="pres">
      <dgm:prSet presAssocID="{0A74548D-072D-8443-9905-79FD3114673E}" presName="hierRoot2" presStyleCnt="0">
        <dgm:presLayoutVars>
          <dgm:hierBranch val="init"/>
        </dgm:presLayoutVars>
      </dgm:prSet>
      <dgm:spPr/>
    </dgm:pt>
    <dgm:pt modelId="{741EC9FA-E722-DA48-8C8F-E7AF55A68ADE}" type="pres">
      <dgm:prSet presAssocID="{0A74548D-072D-8443-9905-79FD3114673E}" presName="rootComposite" presStyleCnt="0"/>
      <dgm:spPr/>
    </dgm:pt>
    <dgm:pt modelId="{80CD1BB6-FA2A-A242-9197-F1C4CC55BC9D}" type="pres">
      <dgm:prSet presAssocID="{0A74548D-072D-8443-9905-79FD3114673E}" presName="rootText" presStyleLbl="node3" presStyleIdx="3" presStyleCnt="4">
        <dgm:presLayoutVars>
          <dgm:chPref val="3"/>
        </dgm:presLayoutVars>
      </dgm:prSet>
      <dgm:spPr/>
    </dgm:pt>
    <dgm:pt modelId="{2C3EF54F-1DB3-BF4A-8B96-7CEE3027FACF}" type="pres">
      <dgm:prSet presAssocID="{0A74548D-072D-8443-9905-79FD3114673E}" presName="rootConnector" presStyleLbl="node3" presStyleIdx="3" presStyleCnt="4"/>
      <dgm:spPr/>
    </dgm:pt>
    <dgm:pt modelId="{2F4D983C-200C-0845-92A2-93F4464B40CC}" type="pres">
      <dgm:prSet presAssocID="{0A74548D-072D-8443-9905-79FD3114673E}" presName="hierChild4" presStyleCnt="0"/>
      <dgm:spPr/>
    </dgm:pt>
    <dgm:pt modelId="{5FA6237A-0F44-B548-B75D-895F26EEBC32}" type="pres">
      <dgm:prSet presAssocID="{0A74548D-072D-8443-9905-79FD3114673E}" presName="hierChild5" presStyleCnt="0"/>
      <dgm:spPr/>
    </dgm:pt>
    <dgm:pt modelId="{5E02F3FE-AE83-064F-BB61-ED43494461D8}" type="pres">
      <dgm:prSet presAssocID="{C394BA8B-CA84-3041-A0C4-FAB11C11F55C}" presName="hierChild5" presStyleCnt="0"/>
      <dgm:spPr/>
    </dgm:pt>
    <dgm:pt modelId="{C2BE2B85-25E3-2447-A675-F21983136F17}" type="pres">
      <dgm:prSet presAssocID="{EC72643D-3B89-2B42-B20D-5703017C9228}" presName="hierChild3" presStyleCnt="0"/>
      <dgm:spPr/>
    </dgm:pt>
  </dgm:ptLst>
  <dgm:cxnLst>
    <dgm:cxn modelId="{58AE2901-A3F2-714F-A91A-DD2709A4CC35}" type="presOf" srcId="{EFAD46BD-A325-B944-B128-DD8A360A3524}" destId="{8D369A1A-719E-CD48-BBBE-74167597EAB3}" srcOrd="0" destOrd="0" presId="urn:microsoft.com/office/officeart/2005/8/layout/orgChart1"/>
    <dgm:cxn modelId="{5EF30404-AB1D-FC45-B95F-1B5E0C00C14F}" srcId="{F329C9B3-58AB-854B-AC7D-333A29980F2A}" destId="{3821578F-9153-D645-8A4B-A13E28EE6A77}" srcOrd="1" destOrd="0" parTransId="{6F03DF5A-C8BB-824B-B7EE-B41C19A052A5}" sibTransId="{8FB79E7A-6FE2-9A47-BAD7-3B73001CED12}"/>
    <dgm:cxn modelId="{37305810-AC23-7C4A-8224-E5FB7FD93A21}" type="presOf" srcId="{3821578F-9153-D645-8A4B-A13E28EE6A77}" destId="{E63041EC-970E-B741-A8C0-45898FA98142}" srcOrd="0" destOrd="0" presId="urn:microsoft.com/office/officeart/2005/8/layout/orgChart1"/>
    <dgm:cxn modelId="{A5CE8910-C1F2-744B-BD75-F8B2B124808D}" type="presOf" srcId="{F81CE0E5-6EBF-154B-B15B-C283E65266F6}" destId="{C5498103-3FBD-9C45-9AF8-650116EF5C8A}" srcOrd="0" destOrd="0" presId="urn:microsoft.com/office/officeart/2005/8/layout/orgChart1"/>
    <dgm:cxn modelId="{52825720-B630-E944-9FAB-A6F020386B79}" srcId="{2C3C18FA-BB19-A949-ACF9-9B11E0F50248}" destId="{EC72643D-3B89-2B42-B20D-5703017C9228}" srcOrd="0" destOrd="0" parTransId="{33542E9D-E553-D341-AB95-FDFDADBDADB5}" sibTransId="{01B68E97-C71F-B841-8E4D-193D1AFF16E3}"/>
    <dgm:cxn modelId="{F4AA403A-9183-E340-8A89-70287BAFBDED}" type="presOf" srcId="{1B075775-43A2-B94B-B44C-7FBF60B3F636}" destId="{50EE5DCA-93B5-0940-A7DF-A862650B141A}" srcOrd="0" destOrd="0" presId="urn:microsoft.com/office/officeart/2005/8/layout/orgChart1"/>
    <dgm:cxn modelId="{481E6E42-36D8-114F-BBBE-1C3D6660CB75}" type="presOf" srcId="{0A74548D-072D-8443-9905-79FD3114673E}" destId="{2C3EF54F-1DB3-BF4A-8B96-7CEE3027FACF}" srcOrd="1" destOrd="0" presId="urn:microsoft.com/office/officeart/2005/8/layout/orgChart1"/>
    <dgm:cxn modelId="{AA8F3363-2799-5341-903A-438A28E8C8A7}" type="presOf" srcId="{6F03DF5A-C8BB-824B-B7EE-B41C19A052A5}" destId="{BEB290D2-3236-6143-868E-EA0A4AA43B57}" srcOrd="0" destOrd="0" presId="urn:microsoft.com/office/officeart/2005/8/layout/orgChart1"/>
    <dgm:cxn modelId="{ADCF6046-79AF-E845-8291-2F5F9C7B93ED}" srcId="{F329C9B3-58AB-854B-AC7D-333A29980F2A}" destId="{D1D55152-C861-A642-9C13-C151FE96D3CF}" srcOrd="0" destOrd="0" parTransId="{593300E7-C4B3-1F4D-B602-8FED362D7413}" sibTransId="{799A722F-7025-664E-A870-AD0B9A14FBCE}"/>
    <dgm:cxn modelId="{0187F867-44EB-194A-ABAA-0CFE59C4B863}" srcId="{EC72643D-3B89-2B42-B20D-5703017C9228}" destId="{F329C9B3-58AB-854B-AC7D-333A29980F2A}" srcOrd="0" destOrd="0" parTransId="{5398E6AA-FDFF-7446-9296-F1064609C039}" sibTransId="{220499B1-F937-734A-A549-A46F2C5DFF96}"/>
    <dgm:cxn modelId="{E45CBF49-D720-D244-9881-92E5B112A2F3}" type="presOf" srcId="{0A74548D-072D-8443-9905-79FD3114673E}" destId="{80CD1BB6-FA2A-A242-9197-F1C4CC55BC9D}" srcOrd="0" destOrd="0" presId="urn:microsoft.com/office/officeart/2005/8/layout/orgChart1"/>
    <dgm:cxn modelId="{9B77664B-56D5-4144-B1CB-CCF562534147}" type="presOf" srcId="{EC72643D-3B89-2B42-B20D-5703017C9228}" destId="{587C1BBD-72B3-7D4B-BFD6-C6B6CB9C055B}" srcOrd="1" destOrd="0" presId="urn:microsoft.com/office/officeart/2005/8/layout/orgChart1"/>
    <dgm:cxn modelId="{A4F4D651-01BA-0D4D-B3D3-DBA0841362DF}" type="presOf" srcId="{5398E6AA-FDFF-7446-9296-F1064609C039}" destId="{2075BB54-3C1D-484D-9028-19FEBC7C1CC6}" srcOrd="0" destOrd="0" presId="urn:microsoft.com/office/officeart/2005/8/layout/orgChart1"/>
    <dgm:cxn modelId="{BC015C52-C3C0-134E-B68B-011CC0CEC64A}" type="presOf" srcId="{D1D55152-C861-A642-9C13-C151FE96D3CF}" destId="{E89F4EA9-9BC6-2549-8A6B-FF20D9183965}" srcOrd="0" destOrd="0" presId="urn:microsoft.com/office/officeart/2005/8/layout/orgChart1"/>
    <dgm:cxn modelId="{7CDF0782-CA12-D74B-B946-F3D021E774F0}" type="presOf" srcId="{F329C9B3-58AB-854B-AC7D-333A29980F2A}" destId="{E26A2587-B684-F449-9FAA-83D58704B900}" srcOrd="1" destOrd="0" presId="urn:microsoft.com/office/officeart/2005/8/layout/orgChart1"/>
    <dgm:cxn modelId="{47B5C786-0830-7E4F-89F6-78C9295D8AD7}" type="presOf" srcId="{3821578F-9153-D645-8A4B-A13E28EE6A77}" destId="{68E6FF14-4D07-8046-8D42-297786C96942}" srcOrd="1" destOrd="0" presId="urn:microsoft.com/office/officeart/2005/8/layout/orgChart1"/>
    <dgm:cxn modelId="{ADE94094-48A8-7A4A-B02B-8FCB29906528}" srcId="{C394BA8B-CA84-3041-A0C4-FAB11C11F55C}" destId="{0A74548D-072D-8443-9905-79FD3114673E}" srcOrd="1" destOrd="0" parTransId="{1B075775-43A2-B94B-B44C-7FBF60B3F636}" sibTransId="{E0FE3A7B-3874-7546-8BFA-F6F78B786E72}"/>
    <dgm:cxn modelId="{5EA26098-6A2E-1644-8A40-F4763B17815D}" type="presOf" srcId="{C394BA8B-CA84-3041-A0C4-FAB11C11F55C}" destId="{78D1125B-40EE-014A-A01B-7804F9AC81D3}" srcOrd="1" destOrd="0" presId="urn:microsoft.com/office/officeart/2005/8/layout/orgChart1"/>
    <dgm:cxn modelId="{26B1D99A-88CD-AE48-9D01-10DAAE26452D}" type="presOf" srcId="{EA48C4F2-0B58-0649-A7DF-8ED99F01D29C}" destId="{91F4E9B2-47A5-0649-93FF-5C475F95BAB5}" srcOrd="0" destOrd="0" presId="urn:microsoft.com/office/officeart/2005/8/layout/orgChart1"/>
    <dgm:cxn modelId="{6CC127A4-28F5-D940-B156-6BD109EDCC85}" type="presOf" srcId="{EC72643D-3B89-2B42-B20D-5703017C9228}" destId="{A2E361F9-AF33-7C48-BCE6-B3AC2D8BA38F}" srcOrd="0" destOrd="0" presId="urn:microsoft.com/office/officeart/2005/8/layout/orgChart1"/>
    <dgm:cxn modelId="{D63772A9-84F4-A744-8C50-53A5F686D214}" type="presOf" srcId="{D1D55152-C861-A642-9C13-C151FE96D3CF}" destId="{A648D2CD-B2B1-5F4F-9CB8-3B2CE058030B}" srcOrd="1" destOrd="0" presId="urn:microsoft.com/office/officeart/2005/8/layout/orgChart1"/>
    <dgm:cxn modelId="{71CBEFAE-9BD3-6D44-B2EB-89777D612484}" type="presOf" srcId="{593300E7-C4B3-1F4D-B602-8FED362D7413}" destId="{84CCAC09-E60A-1648-AD34-B0F14CBB4B31}" srcOrd="0" destOrd="0" presId="urn:microsoft.com/office/officeart/2005/8/layout/orgChart1"/>
    <dgm:cxn modelId="{80F771B7-96D0-A049-BA0E-E7BEA366C2F7}" srcId="{EC72643D-3B89-2B42-B20D-5703017C9228}" destId="{C394BA8B-CA84-3041-A0C4-FAB11C11F55C}" srcOrd="1" destOrd="0" parTransId="{EA48C4F2-0B58-0649-A7DF-8ED99F01D29C}" sibTransId="{4480810A-3FC9-AB45-8B91-61A1179FCC05}"/>
    <dgm:cxn modelId="{FB84C9D7-CEC9-FB44-8CFD-47C1C1F76208}" type="presOf" srcId="{C394BA8B-CA84-3041-A0C4-FAB11C11F55C}" destId="{40A214B3-3085-AF4A-901E-6CAB80B0397A}" srcOrd="0" destOrd="0" presId="urn:microsoft.com/office/officeart/2005/8/layout/orgChart1"/>
    <dgm:cxn modelId="{C170EFDF-1210-4648-9B93-470A4040E3B2}" type="presOf" srcId="{F81CE0E5-6EBF-154B-B15B-C283E65266F6}" destId="{06CE00ED-B001-1148-A613-6732A1BEFD64}" srcOrd="1" destOrd="0" presId="urn:microsoft.com/office/officeart/2005/8/layout/orgChart1"/>
    <dgm:cxn modelId="{101393E7-89E1-1243-AB60-4DAA1A012C3B}" type="presOf" srcId="{2C3C18FA-BB19-A949-ACF9-9B11E0F50248}" destId="{ED0E63F9-87FF-6148-A715-0E34C3DF2E3B}" srcOrd="0" destOrd="0" presId="urn:microsoft.com/office/officeart/2005/8/layout/orgChart1"/>
    <dgm:cxn modelId="{C2C17BE9-8562-914B-9D91-8CE819F6181F}" type="presOf" srcId="{F329C9B3-58AB-854B-AC7D-333A29980F2A}" destId="{852B34DD-FC23-DF42-9057-28DBC8793F79}" srcOrd="0" destOrd="0" presId="urn:microsoft.com/office/officeart/2005/8/layout/orgChart1"/>
    <dgm:cxn modelId="{58B5C9F7-DD19-214C-946A-5F25307B4C3D}" srcId="{C394BA8B-CA84-3041-A0C4-FAB11C11F55C}" destId="{F81CE0E5-6EBF-154B-B15B-C283E65266F6}" srcOrd="0" destOrd="0" parTransId="{EFAD46BD-A325-B944-B128-DD8A360A3524}" sibTransId="{F87041AA-A7EB-2149-B220-F41AF9C1D08C}"/>
    <dgm:cxn modelId="{9F593BC2-3140-E94D-B6DF-B0C35906484A}" type="presParOf" srcId="{ED0E63F9-87FF-6148-A715-0E34C3DF2E3B}" destId="{E9ECC5B1-8B35-8145-AD96-7884F9081088}" srcOrd="0" destOrd="0" presId="urn:microsoft.com/office/officeart/2005/8/layout/orgChart1"/>
    <dgm:cxn modelId="{7B7C0538-F99A-9843-96A6-10B1755D43C4}" type="presParOf" srcId="{E9ECC5B1-8B35-8145-AD96-7884F9081088}" destId="{2410BCB4-A999-4540-B86C-E5D475C360C3}" srcOrd="0" destOrd="0" presId="urn:microsoft.com/office/officeart/2005/8/layout/orgChart1"/>
    <dgm:cxn modelId="{5EF1EFBD-1946-484E-B031-3A0EB8298140}" type="presParOf" srcId="{2410BCB4-A999-4540-B86C-E5D475C360C3}" destId="{A2E361F9-AF33-7C48-BCE6-B3AC2D8BA38F}" srcOrd="0" destOrd="0" presId="urn:microsoft.com/office/officeart/2005/8/layout/orgChart1"/>
    <dgm:cxn modelId="{C65F17AC-7A63-434D-A82F-0A0687FBD608}" type="presParOf" srcId="{2410BCB4-A999-4540-B86C-E5D475C360C3}" destId="{587C1BBD-72B3-7D4B-BFD6-C6B6CB9C055B}" srcOrd="1" destOrd="0" presId="urn:microsoft.com/office/officeart/2005/8/layout/orgChart1"/>
    <dgm:cxn modelId="{BAA1C708-9BDF-D942-AFAB-7B33D0EC3C1D}" type="presParOf" srcId="{E9ECC5B1-8B35-8145-AD96-7884F9081088}" destId="{5BC072B0-3D0A-C24D-8043-722F5AC605BB}" srcOrd="1" destOrd="0" presId="urn:microsoft.com/office/officeart/2005/8/layout/orgChart1"/>
    <dgm:cxn modelId="{A667A11E-44AF-9749-83C3-3E521058116E}" type="presParOf" srcId="{5BC072B0-3D0A-C24D-8043-722F5AC605BB}" destId="{2075BB54-3C1D-484D-9028-19FEBC7C1CC6}" srcOrd="0" destOrd="0" presId="urn:microsoft.com/office/officeart/2005/8/layout/orgChart1"/>
    <dgm:cxn modelId="{4D59A14A-FBDD-ED4D-A1C5-D808A4093FF1}" type="presParOf" srcId="{5BC072B0-3D0A-C24D-8043-722F5AC605BB}" destId="{BBCBE4AE-200E-5F4C-A6BA-5F5EA6D49C20}" srcOrd="1" destOrd="0" presId="urn:microsoft.com/office/officeart/2005/8/layout/orgChart1"/>
    <dgm:cxn modelId="{D855F14F-A426-0C4B-BB89-7D6ED6E5D25F}" type="presParOf" srcId="{BBCBE4AE-200E-5F4C-A6BA-5F5EA6D49C20}" destId="{83C6CC28-313A-0F4D-A31F-1CA2142E3206}" srcOrd="0" destOrd="0" presId="urn:microsoft.com/office/officeart/2005/8/layout/orgChart1"/>
    <dgm:cxn modelId="{5F191D05-711E-4B49-BE3D-CD00725E2587}" type="presParOf" srcId="{83C6CC28-313A-0F4D-A31F-1CA2142E3206}" destId="{852B34DD-FC23-DF42-9057-28DBC8793F79}" srcOrd="0" destOrd="0" presId="urn:microsoft.com/office/officeart/2005/8/layout/orgChart1"/>
    <dgm:cxn modelId="{F196C4BC-8FC1-0642-AD40-83AE58069D61}" type="presParOf" srcId="{83C6CC28-313A-0F4D-A31F-1CA2142E3206}" destId="{E26A2587-B684-F449-9FAA-83D58704B900}" srcOrd="1" destOrd="0" presId="urn:microsoft.com/office/officeart/2005/8/layout/orgChart1"/>
    <dgm:cxn modelId="{DFA1F982-2636-ED40-BF75-4869C1DE234D}" type="presParOf" srcId="{BBCBE4AE-200E-5F4C-A6BA-5F5EA6D49C20}" destId="{4AB1F694-B0D9-F04B-87EB-192C679AC376}" srcOrd="1" destOrd="0" presId="urn:microsoft.com/office/officeart/2005/8/layout/orgChart1"/>
    <dgm:cxn modelId="{85B78519-97C2-8C4E-817F-AF26A5E4B5CA}" type="presParOf" srcId="{4AB1F694-B0D9-F04B-87EB-192C679AC376}" destId="{84CCAC09-E60A-1648-AD34-B0F14CBB4B31}" srcOrd="0" destOrd="0" presId="urn:microsoft.com/office/officeart/2005/8/layout/orgChart1"/>
    <dgm:cxn modelId="{76B05378-0941-504F-AF2F-671F4ED8CE79}" type="presParOf" srcId="{4AB1F694-B0D9-F04B-87EB-192C679AC376}" destId="{848DFFC0-11C7-1049-B634-36A53C95CEBD}" srcOrd="1" destOrd="0" presId="urn:microsoft.com/office/officeart/2005/8/layout/orgChart1"/>
    <dgm:cxn modelId="{CC69DE5D-952E-5744-9882-E75579F81A20}" type="presParOf" srcId="{848DFFC0-11C7-1049-B634-36A53C95CEBD}" destId="{B0D54871-F95B-A943-AF51-DEA42D56E510}" srcOrd="0" destOrd="0" presId="urn:microsoft.com/office/officeart/2005/8/layout/orgChart1"/>
    <dgm:cxn modelId="{538B977B-59CC-B246-B128-E2D2EA1305BA}" type="presParOf" srcId="{B0D54871-F95B-A943-AF51-DEA42D56E510}" destId="{E89F4EA9-9BC6-2549-8A6B-FF20D9183965}" srcOrd="0" destOrd="0" presId="urn:microsoft.com/office/officeart/2005/8/layout/orgChart1"/>
    <dgm:cxn modelId="{D02845C0-B670-1C42-9FAE-2490652ED3D5}" type="presParOf" srcId="{B0D54871-F95B-A943-AF51-DEA42D56E510}" destId="{A648D2CD-B2B1-5F4F-9CB8-3B2CE058030B}" srcOrd="1" destOrd="0" presId="urn:microsoft.com/office/officeart/2005/8/layout/orgChart1"/>
    <dgm:cxn modelId="{103DDFA3-9EF2-D349-A6DA-EC29AF314D63}" type="presParOf" srcId="{848DFFC0-11C7-1049-B634-36A53C95CEBD}" destId="{76B227A1-941B-054B-88C5-905AC9CE3A03}" srcOrd="1" destOrd="0" presId="urn:microsoft.com/office/officeart/2005/8/layout/orgChart1"/>
    <dgm:cxn modelId="{9C46066E-E1E2-7B4A-BA6A-7BE3F9A57BD0}" type="presParOf" srcId="{848DFFC0-11C7-1049-B634-36A53C95CEBD}" destId="{87707251-96B5-BA4F-88D8-B30A0F14CDFC}" srcOrd="2" destOrd="0" presId="urn:microsoft.com/office/officeart/2005/8/layout/orgChart1"/>
    <dgm:cxn modelId="{C0D70F12-0C1C-E04D-B05B-626E9459A6A5}" type="presParOf" srcId="{4AB1F694-B0D9-F04B-87EB-192C679AC376}" destId="{BEB290D2-3236-6143-868E-EA0A4AA43B57}" srcOrd="2" destOrd="0" presId="urn:microsoft.com/office/officeart/2005/8/layout/orgChart1"/>
    <dgm:cxn modelId="{121A3B76-053F-5148-9D8A-729FB0186816}" type="presParOf" srcId="{4AB1F694-B0D9-F04B-87EB-192C679AC376}" destId="{D598679C-FD37-6045-8626-7545F647D006}" srcOrd="3" destOrd="0" presId="urn:microsoft.com/office/officeart/2005/8/layout/orgChart1"/>
    <dgm:cxn modelId="{8669E2E2-0D77-F540-B31E-4991A6CD6BE9}" type="presParOf" srcId="{D598679C-FD37-6045-8626-7545F647D006}" destId="{EB6F14FB-D84E-E84D-A213-A46BBAEB1DC7}" srcOrd="0" destOrd="0" presId="urn:microsoft.com/office/officeart/2005/8/layout/orgChart1"/>
    <dgm:cxn modelId="{C80FBED7-D62C-F64B-B356-9DA22004B108}" type="presParOf" srcId="{EB6F14FB-D84E-E84D-A213-A46BBAEB1DC7}" destId="{E63041EC-970E-B741-A8C0-45898FA98142}" srcOrd="0" destOrd="0" presId="urn:microsoft.com/office/officeart/2005/8/layout/orgChart1"/>
    <dgm:cxn modelId="{0EE620CF-69D4-194F-9C09-5CE0CDF1E1AF}" type="presParOf" srcId="{EB6F14FB-D84E-E84D-A213-A46BBAEB1DC7}" destId="{68E6FF14-4D07-8046-8D42-297786C96942}" srcOrd="1" destOrd="0" presId="urn:microsoft.com/office/officeart/2005/8/layout/orgChart1"/>
    <dgm:cxn modelId="{B573B330-6CEF-984D-B535-BCB98926485A}" type="presParOf" srcId="{D598679C-FD37-6045-8626-7545F647D006}" destId="{06D7A88C-6BC3-144B-92E0-3A49C5B2B1C5}" srcOrd="1" destOrd="0" presId="urn:microsoft.com/office/officeart/2005/8/layout/orgChart1"/>
    <dgm:cxn modelId="{F747EC5D-A6BD-364C-BA5C-E06D9FE9FBF9}" type="presParOf" srcId="{D598679C-FD37-6045-8626-7545F647D006}" destId="{4037750B-4C5D-D447-8A12-C7DE01F4C8FC}" srcOrd="2" destOrd="0" presId="urn:microsoft.com/office/officeart/2005/8/layout/orgChart1"/>
    <dgm:cxn modelId="{F8A02693-CF10-DB4F-91E0-997415145732}" type="presParOf" srcId="{BBCBE4AE-200E-5F4C-A6BA-5F5EA6D49C20}" destId="{B07BF46A-1B9B-C94D-B9F0-768DAAA0DBA1}" srcOrd="2" destOrd="0" presId="urn:microsoft.com/office/officeart/2005/8/layout/orgChart1"/>
    <dgm:cxn modelId="{FB006E32-C6C5-2046-A4AF-8EB902C5829A}" type="presParOf" srcId="{5BC072B0-3D0A-C24D-8043-722F5AC605BB}" destId="{91F4E9B2-47A5-0649-93FF-5C475F95BAB5}" srcOrd="2" destOrd="0" presId="urn:microsoft.com/office/officeart/2005/8/layout/orgChart1"/>
    <dgm:cxn modelId="{6430273E-B828-1F4D-A0A5-EE3FE99E6C34}" type="presParOf" srcId="{5BC072B0-3D0A-C24D-8043-722F5AC605BB}" destId="{1CF9965E-3299-CE46-8C8D-7259823F6E63}" srcOrd="3" destOrd="0" presId="urn:microsoft.com/office/officeart/2005/8/layout/orgChart1"/>
    <dgm:cxn modelId="{5E7A6172-49C6-4940-878E-46B19E0B4759}" type="presParOf" srcId="{1CF9965E-3299-CE46-8C8D-7259823F6E63}" destId="{1C18C815-9EB1-0D4B-8BFD-C6440B49C091}" srcOrd="0" destOrd="0" presId="urn:microsoft.com/office/officeart/2005/8/layout/orgChart1"/>
    <dgm:cxn modelId="{EA915D88-D495-BD41-9D85-A4DBDFC8C101}" type="presParOf" srcId="{1C18C815-9EB1-0D4B-8BFD-C6440B49C091}" destId="{40A214B3-3085-AF4A-901E-6CAB80B0397A}" srcOrd="0" destOrd="0" presId="urn:microsoft.com/office/officeart/2005/8/layout/orgChart1"/>
    <dgm:cxn modelId="{BAFFCF4B-22C6-1A4D-8EB8-17384113D6B7}" type="presParOf" srcId="{1C18C815-9EB1-0D4B-8BFD-C6440B49C091}" destId="{78D1125B-40EE-014A-A01B-7804F9AC81D3}" srcOrd="1" destOrd="0" presId="urn:microsoft.com/office/officeart/2005/8/layout/orgChart1"/>
    <dgm:cxn modelId="{3E5DD89F-7DC4-7849-AFC2-3CF0408C87E1}" type="presParOf" srcId="{1CF9965E-3299-CE46-8C8D-7259823F6E63}" destId="{B5E722BD-DC14-2747-8027-8BA7D1EF31B5}" srcOrd="1" destOrd="0" presId="urn:microsoft.com/office/officeart/2005/8/layout/orgChart1"/>
    <dgm:cxn modelId="{D0333121-A8C7-F141-B140-49061903F6A8}" type="presParOf" srcId="{B5E722BD-DC14-2747-8027-8BA7D1EF31B5}" destId="{8D369A1A-719E-CD48-BBBE-74167597EAB3}" srcOrd="0" destOrd="0" presId="urn:microsoft.com/office/officeart/2005/8/layout/orgChart1"/>
    <dgm:cxn modelId="{ECC70B00-463B-0144-8FF9-221C7F864A81}" type="presParOf" srcId="{B5E722BD-DC14-2747-8027-8BA7D1EF31B5}" destId="{DDB65357-D37D-AD4A-B103-98947A0964DD}" srcOrd="1" destOrd="0" presId="urn:microsoft.com/office/officeart/2005/8/layout/orgChart1"/>
    <dgm:cxn modelId="{0231E07C-6637-8A47-9647-AA4309660B74}" type="presParOf" srcId="{DDB65357-D37D-AD4A-B103-98947A0964DD}" destId="{92514AD8-5245-2846-8454-E72842C41346}" srcOrd="0" destOrd="0" presId="urn:microsoft.com/office/officeart/2005/8/layout/orgChart1"/>
    <dgm:cxn modelId="{88B1C8D9-84DD-CC48-BFEA-625AFD57CFD4}" type="presParOf" srcId="{92514AD8-5245-2846-8454-E72842C41346}" destId="{C5498103-3FBD-9C45-9AF8-650116EF5C8A}" srcOrd="0" destOrd="0" presId="urn:microsoft.com/office/officeart/2005/8/layout/orgChart1"/>
    <dgm:cxn modelId="{F53F5C37-6A6C-BB4E-A6B8-BFCF4DD8D197}" type="presParOf" srcId="{92514AD8-5245-2846-8454-E72842C41346}" destId="{06CE00ED-B001-1148-A613-6732A1BEFD64}" srcOrd="1" destOrd="0" presId="urn:microsoft.com/office/officeart/2005/8/layout/orgChart1"/>
    <dgm:cxn modelId="{161A2F37-F182-714D-8D9A-6E27D11721ED}" type="presParOf" srcId="{DDB65357-D37D-AD4A-B103-98947A0964DD}" destId="{2955C997-C3EB-274A-B41F-62D66B889A00}" srcOrd="1" destOrd="0" presId="urn:microsoft.com/office/officeart/2005/8/layout/orgChart1"/>
    <dgm:cxn modelId="{B2CB20D6-EFA5-BE42-99AD-D84155897137}" type="presParOf" srcId="{DDB65357-D37D-AD4A-B103-98947A0964DD}" destId="{DCF609E2-5745-794D-8A13-999DBCF9F1EE}" srcOrd="2" destOrd="0" presId="urn:microsoft.com/office/officeart/2005/8/layout/orgChart1"/>
    <dgm:cxn modelId="{ABDE849A-3A06-3141-B1CA-C4C742578CE2}" type="presParOf" srcId="{B5E722BD-DC14-2747-8027-8BA7D1EF31B5}" destId="{50EE5DCA-93B5-0940-A7DF-A862650B141A}" srcOrd="2" destOrd="0" presId="urn:microsoft.com/office/officeart/2005/8/layout/orgChart1"/>
    <dgm:cxn modelId="{AEC41446-9430-B044-B32C-4AF0F22E41CD}" type="presParOf" srcId="{B5E722BD-DC14-2747-8027-8BA7D1EF31B5}" destId="{73E4487C-D4F1-CB44-8C12-B9FFFF61519F}" srcOrd="3" destOrd="0" presId="urn:microsoft.com/office/officeart/2005/8/layout/orgChart1"/>
    <dgm:cxn modelId="{D4BC88E5-5BDE-0246-A1D3-937F851A8878}" type="presParOf" srcId="{73E4487C-D4F1-CB44-8C12-B9FFFF61519F}" destId="{741EC9FA-E722-DA48-8C8F-E7AF55A68ADE}" srcOrd="0" destOrd="0" presId="urn:microsoft.com/office/officeart/2005/8/layout/orgChart1"/>
    <dgm:cxn modelId="{48EA3BDC-429E-364B-BAED-0CB5ABE9292D}" type="presParOf" srcId="{741EC9FA-E722-DA48-8C8F-E7AF55A68ADE}" destId="{80CD1BB6-FA2A-A242-9197-F1C4CC55BC9D}" srcOrd="0" destOrd="0" presId="urn:microsoft.com/office/officeart/2005/8/layout/orgChart1"/>
    <dgm:cxn modelId="{04A1A96E-4DD5-2C4C-BA2C-66F516A40036}" type="presParOf" srcId="{741EC9FA-E722-DA48-8C8F-E7AF55A68ADE}" destId="{2C3EF54F-1DB3-BF4A-8B96-7CEE3027FACF}" srcOrd="1" destOrd="0" presId="urn:microsoft.com/office/officeart/2005/8/layout/orgChart1"/>
    <dgm:cxn modelId="{D61ED72A-A0A8-B848-A171-FC354CACF9EB}" type="presParOf" srcId="{73E4487C-D4F1-CB44-8C12-B9FFFF61519F}" destId="{2F4D983C-200C-0845-92A2-93F4464B40CC}" srcOrd="1" destOrd="0" presId="urn:microsoft.com/office/officeart/2005/8/layout/orgChart1"/>
    <dgm:cxn modelId="{EBF3B2C8-90DF-4341-B851-11DAD292FA29}" type="presParOf" srcId="{73E4487C-D4F1-CB44-8C12-B9FFFF61519F}" destId="{5FA6237A-0F44-B548-B75D-895F26EEBC32}" srcOrd="2" destOrd="0" presId="urn:microsoft.com/office/officeart/2005/8/layout/orgChart1"/>
    <dgm:cxn modelId="{2B7DD43C-F656-F04C-8FDD-1AF0424C6F9E}" type="presParOf" srcId="{1CF9965E-3299-CE46-8C8D-7259823F6E63}" destId="{5E02F3FE-AE83-064F-BB61-ED43494461D8}" srcOrd="2" destOrd="0" presId="urn:microsoft.com/office/officeart/2005/8/layout/orgChart1"/>
    <dgm:cxn modelId="{F5308203-0E8A-8542-B4ED-C22E0BB644EC}" type="presParOf" srcId="{E9ECC5B1-8B35-8145-AD96-7884F9081088}" destId="{C2BE2B85-25E3-2447-A675-F21983136F1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07DB332-E294-EC4A-9FEB-59F201E6031C}" type="doc">
      <dgm:prSet loTypeId="urn:microsoft.com/office/officeart/2005/8/layout/v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EA837FE-66F5-5940-8CDB-D9CA95CC3509}">
      <dgm:prSet phldrT="[Texto]"/>
      <dgm:spPr/>
      <dgm:t>
        <a:bodyPr/>
        <a:lstStyle/>
        <a:p>
          <a:r>
            <a:rPr lang="pt-BR" dirty="0">
              <a:latin typeface="Arial Narrow" panose="020B0606020202030204" pitchFamily="34" charset="0"/>
            </a:rPr>
            <a:t>Hipótese</a:t>
          </a:r>
        </a:p>
      </dgm:t>
    </dgm:pt>
    <dgm:pt modelId="{2BC46623-865A-3647-A99E-18E29EADE8DF}" type="parTrans" cxnId="{350747E3-ECCA-DC4A-BC50-BE1B55E0DCE9}">
      <dgm:prSet/>
      <dgm:spPr/>
      <dgm:t>
        <a:bodyPr/>
        <a:lstStyle/>
        <a:p>
          <a:endParaRPr lang="pt-BR"/>
        </a:p>
      </dgm:t>
    </dgm:pt>
    <dgm:pt modelId="{7BB64D91-03DF-4C4A-B6C2-792E04059E40}" type="sibTrans" cxnId="{350747E3-ECCA-DC4A-BC50-BE1B55E0DCE9}">
      <dgm:prSet/>
      <dgm:spPr/>
      <dgm:t>
        <a:bodyPr/>
        <a:lstStyle/>
        <a:p>
          <a:endParaRPr lang="pt-BR"/>
        </a:p>
      </dgm:t>
    </dgm:pt>
    <dgm:pt modelId="{C67C2029-AAD1-9F4D-A173-FA57C00D203A}" type="pres">
      <dgm:prSet presAssocID="{807DB332-E294-EC4A-9FEB-59F201E6031C}" presName="outerComposite" presStyleCnt="0">
        <dgm:presLayoutVars>
          <dgm:chMax val="5"/>
          <dgm:dir/>
          <dgm:resizeHandles val="exact"/>
        </dgm:presLayoutVars>
      </dgm:prSet>
      <dgm:spPr/>
    </dgm:pt>
    <dgm:pt modelId="{5AA9A250-2A11-E148-939B-5F0C017CD0BE}" type="pres">
      <dgm:prSet presAssocID="{807DB332-E294-EC4A-9FEB-59F201E6031C}" presName="dummyMaxCanvas" presStyleCnt="0">
        <dgm:presLayoutVars/>
      </dgm:prSet>
      <dgm:spPr/>
    </dgm:pt>
    <dgm:pt modelId="{C6B18667-3C60-4BCE-917F-450B69A47021}" type="pres">
      <dgm:prSet presAssocID="{807DB332-E294-EC4A-9FEB-59F201E6031C}" presName="OneNode_1" presStyleLbl="node1" presStyleIdx="0" presStyleCnt="1" custLinFactNeighborY="59501">
        <dgm:presLayoutVars>
          <dgm:bulletEnabled val="1"/>
        </dgm:presLayoutVars>
      </dgm:prSet>
      <dgm:spPr/>
    </dgm:pt>
  </dgm:ptLst>
  <dgm:cxnLst>
    <dgm:cxn modelId="{7C48CE28-D3D2-3F4B-A3B9-A01621194983}" type="presOf" srcId="{807DB332-E294-EC4A-9FEB-59F201E6031C}" destId="{C67C2029-AAD1-9F4D-A173-FA57C00D203A}" srcOrd="0" destOrd="0" presId="urn:microsoft.com/office/officeart/2005/8/layout/vProcess5"/>
    <dgm:cxn modelId="{B4125E7F-1057-4A1B-A4E3-9B27EC6DEA79}" type="presOf" srcId="{4EA837FE-66F5-5940-8CDB-D9CA95CC3509}" destId="{C6B18667-3C60-4BCE-917F-450B69A47021}" srcOrd="0" destOrd="0" presId="urn:microsoft.com/office/officeart/2005/8/layout/vProcess5"/>
    <dgm:cxn modelId="{350747E3-ECCA-DC4A-BC50-BE1B55E0DCE9}" srcId="{807DB332-E294-EC4A-9FEB-59F201E6031C}" destId="{4EA837FE-66F5-5940-8CDB-D9CA95CC3509}" srcOrd="0" destOrd="0" parTransId="{2BC46623-865A-3647-A99E-18E29EADE8DF}" sibTransId="{7BB64D91-03DF-4C4A-B6C2-792E04059E40}"/>
    <dgm:cxn modelId="{2C63A16D-28E3-6F45-9D8B-AC1D16D85703}" type="presParOf" srcId="{C67C2029-AAD1-9F4D-A173-FA57C00D203A}" destId="{5AA9A250-2A11-E148-939B-5F0C017CD0BE}" srcOrd="0" destOrd="0" presId="urn:microsoft.com/office/officeart/2005/8/layout/vProcess5"/>
    <dgm:cxn modelId="{0AB6BC3C-7697-4F0C-8CD3-A5C5ABB51070}" type="presParOf" srcId="{C67C2029-AAD1-9F4D-A173-FA57C00D203A}" destId="{C6B18667-3C60-4BCE-917F-450B69A47021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07DB332-E294-EC4A-9FEB-59F201E6031C}" type="doc">
      <dgm:prSet loTypeId="urn:microsoft.com/office/officeart/2005/8/layout/v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EA837FE-66F5-5940-8CDB-D9CA95CC3509}">
      <dgm:prSet phldrT="[Texto]"/>
      <dgm:spPr/>
      <dgm:t>
        <a:bodyPr/>
        <a:lstStyle/>
        <a:p>
          <a:r>
            <a:rPr lang="pt-BR" dirty="0">
              <a:latin typeface="Arial Narrow" panose="020B0606020202030204" pitchFamily="34" charset="0"/>
            </a:rPr>
            <a:t>Previsão</a:t>
          </a:r>
        </a:p>
      </dgm:t>
    </dgm:pt>
    <dgm:pt modelId="{2BC46623-865A-3647-A99E-18E29EADE8DF}" type="parTrans" cxnId="{350747E3-ECCA-DC4A-BC50-BE1B55E0DCE9}">
      <dgm:prSet/>
      <dgm:spPr/>
      <dgm:t>
        <a:bodyPr/>
        <a:lstStyle/>
        <a:p>
          <a:endParaRPr lang="pt-BR"/>
        </a:p>
      </dgm:t>
    </dgm:pt>
    <dgm:pt modelId="{7BB64D91-03DF-4C4A-B6C2-792E04059E40}" type="sibTrans" cxnId="{350747E3-ECCA-DC4A-BC50-BE1B55E0DCE9}">
      <dgm:prSet/>
      <dgm:spPr/>
      <dgm:t>
        <a:bodyPr/>
        <a:lstStyle/>
        <a:p>
          <a:endParaRPr lang="pt-BR"/>
        </a:p>
      </dgm:t>
    </dgm:pt>
    <dgm:pt modelId="{C67C2029-AAD1-9F4D-A173-FA57C00D203A}" type="pres">
      <dgm:prSet presAssocID="{807DB332-E294-EC4A-9FEB-59F201E6031C}" presName="outerComposite" presStyleCnt="0">
        <dgm:presLayoutVars>
          <dgm:chMax val="5"/>
          <dgm:dir/>
          <dgm:resizeHandles val="exact"/>
        </dgm:presLayoutVars>
      </dgm:prSet>
      <dgm:spPr/>
    </dgm:pt>
    <dgm:pt modelId="{5AA9A250-2A11-E148-939B-5F0C017CD0BE}" type="pres">
      <dgm:prSet presAssocID="{807DB332-E294-EC4A-9FEB-59F201E6031C}" presName="dummyMaxCanvas" presStyleCnt="0">
        <dgm:presLayoutVars/>
      </dgm:prSet>
      <dgm:spPr/>
    </dgm:pt>
    <dgm:pt modelId="{C6B18667-3C60-4BCE-917F-450B69A47021}" type="pres">
      <dgm:prSet presAssocID="{807DB332-E294-EC4A-9FEB-59F201E6031C}" presName="OneNode_1" presStyleLbl="node1" presStyleIdx="0" presStyleCnt="1" custLinFactNeighborY="59501">
        <dgm:presLayoutVars>
          <dgm:bulletEnabled val="1"/>
        </dgm:presLayoutVars>
      </dgm:prSet>
      <dgm:spPr/>
    </dgm:pt>
  </dgm:ptLst>
  <dgm:cxnLst>
    <dgm:cxn modelId="{7C48CE28-D3D2-3F4B-A3B9-A01621194983}" type="presOf" srcId="{807DB332-E294-EC4A-9FEB-59F201E6031C}" destId="{C67C2029-AAD1-9F4D-A173-FA57C00D203A}" srcOrd="0" destOrd="0" presId="urn:microsoft.com/office/officeart/2005/8/layout/vProcess5"/>
    <dgm:cxn modelId="{B4125E7F-1057-4A1B-A4E3-9B27EC6DEA79}" type="presOf" srcId="{4EA837FE-66F5-5940-8CDB-D9CA95CC3509}" destId="{C6B18667-3C60-4BCE-917F-450B69A47021}" srcOrd="0" destOrd="0" presId="urn:microsoft.com/office/officeart/2005/8/layout/vProcess5"/>
    <dgm:cxn modelId="{350747E3-ECCA-DC4A-BC50-BE1B55E0DCE9}" srcId="{807DB332-E294-EC4A-9FEB-59F201E6031C}" destId="{4EA837FE-66F5-5940-8CDB-D9CA95CC3509}" srcOrd="0" destOrd="0" parTransId="{2BC46623-865A-3647-A99E-18E29EADE8DF}" sibTransId="{7BB64D91-03DF-4C4A-B6C2-792E04059E40}"/>
    <dgm:cxn modelId="{2C63A16D-28E3-6F45-9D8B-AC1D16D85703}" type="presParOf" srcId="{C67C2029-AAD1-9F4D-A173-FA57C00D203A}" destId="{5AA9A250-2A11-E148-939B-5F0C017CD0BE}" srcOrd="0" destOrd="0" presId="urn:microsoft.com/office/officeart/2005/8/layout/vProcess5"/>
    <dgm:cxn modelId="{0AB6BC3C-7697-4F0C-8CD3-A5C5ABB51070}" type="presParOf" srcId="{C67C2029-AAD1-9F4D-A173-FA57C00D203A}" destId="{C6B18667-3C60-4BCE-917F-450B69A47021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C3C18FA-BB19-A949-ACF9-9B11E0F50248}" type="doc">
      <dgm:prSet loTypeId="urn:microsoft.com/office/officeart/2005/8/layout/orgChart1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pt-BR"/>
        </a:p>
      </dgm:t>
    </dgm:pt>
    <dgm:pt modelId="{EC72643D-3B89-2B42-B20D-5703017C9228}">
      <dgm:prSet phldrT="[Texto]"/>
      <dgm:spPr>
        <a:solidFill>
          <a:schemeClr val="accent4"/>
        </a:solidFill>
      </dgm:spPr>
      <dgm:t>
        <a:bodyPr/>
        <a:lstStyle/>
        <a:p>
          <a:r>
            <a:rPr lang="pt-BR" dirty="0"/>
            <a:t>Tipos de dados</a:t>
          </a:r>
        </a:p>
      </dgm:t>
    </dgm:pt>
    <dgm:pt modelId="{33542E9D-E553-D341-AB95-FDFDADBDADB5}" type="parTrans" cxnId="{52825720-B630-E944-9FAB-A6F020386B79}">
      <dgm:prSet/>
      <dgm:spPr/>
      <dgm:t>
        <a:bodyPr/>
        <a:lstStyle/>
        <a:p>
          <a:endParaRPr lang="pt-BR"/>
        </a:p>
      </dgm:t>
    </dgm:pt>
    <dgm:pt modelId="{01B68E97-C71F-B841-8E4D-193D1AFF16E3}" type="sibTrans" cxnId="{52825720-B630-E944-9FAB-A6F020386B79}">
      <dgm:prSet/>
      <dgm:spPr/>
      <dgm:t>
        <a:bodyPr/>
        <a:lstStyle/>
        <a:p>
          <a:endParaRPr lang="pt-BR"/>
        </a:p>
      </dgm:t>
    </dgm:pt>
    <dgm:pt modelId="{F329C9B3-58AB-854B-AC7D-333A29980F2A}">
      <dgm:prSet phldrT="[Texto]"/>
      <dgm:spPr/>
      <dgm:t>
        <a:bodyPr/>
        <a:lstStyle/>
        <a:p>
          <a:r>
            <a:rPr lang="pt-BR" dirty="0"/>
            <a:t>Qualitativos</a:t>
          </a:r>
        </a:p>
      </dgm:t>
    </dgm:pt>
    <dgm:pt modelId="{5398E6AA-FDFF-7446-9296-F1064609C039}" type="parTrans" cxnId="{0187F867-44EB-194A-ABAA-0CFE59C4B863}">
      <dgm:prSet/>
      <dgm:spPr/>
      <dgm:t>
        <a:bodyPr/>
        <a:lstStyle/>
        <a:p>
          <a:endParaRPr lang="pt-BR"/>
        </a:p>
      </dgm:t>
    </dgm:pt>
    <dgm:pt modelId="{220499B1-F937-734A-A549-A46F2C5DFF96}" type="sibTrans" cxnId="{0187F867-44EB-194A-ABAA-0CFE59C4B863}">
      <dgm:prSet/>
      <dgm:spPr/>
      <dgm:t>
        <a:bodyPr/>
        <a:lstStyle/>
        <a:p>
          <a:endParaRPr lang="pt-BR"/>
        </a:p>
      </dgm:t>
    </dgm:pt>
    <dgm:pt modelId="{C394BA8B-CA84-3041-A0C4-FAB11C11F55C}">
      <dgm:prSet phldrT="[Texto]"/>
      <dgm:spPr/>
      <dgm:t>
        <a:bodyPr/>
        <a:lstStyle/>
        <a:p>
          <a:r>
            <a:rPr lang="pt-BR" dirty="0"/>
            <a:t>Quantitativos</a:t>
          </a:r>
        </a:p>
      </dgm:t>
    </dgm:pt>
    <dgm:pt modelId="{EA48C4F2-0B58-0649-A7DF-8ED99F01D29C}" type="parTrans" cxnId="{80F771B7-96D0-A049-BA0E-E7BEA366C2F7}">
      <dgm:prSet/>
      <dgm:spPr/>
      <dgm:t>
        <a:bodyPr/>
        <a:lstStyle/>
        <a:p>
          <a:endParaRPr lang="pt-BR"/>
        </a:p>
      </dgm:t>
    </dgm:pt>
    <dgm:pt modelId="{4480810A-3FC9-AB45-8B91-61A1179FCC05}" type="sibTrans" cxnId="{80F771B7-96D0-A049-BA0E-E7BEA366C2F7}">
      <dgm:prSet/>
      <dgm:spPr/>
      <dgm:t>
        <a:bodyPr/>
        <a:lstStyle/>
        <a:p>
          <a:endParaRPr lang="pt-BR"/>
        </a:p>
      </dgm:t>
    </dgm:pt>
    <dgm:pt modelId="{D1D55152-C861-A642-9C13-C151FE96D3CF}">
      <dgm:prSet/>
      <dgm:spPr/>
      <dgm:t>
        <a:bodyPr/>
        <a:lstStyle/>
        <a:p>
          <a:r>
            <a:rPr lang="pt-BR" dirty="0"/>
            <a:t>Ordinais</a:t>
          </a:r>
        </a:p>
      </dgm:t>
    </dgm:pt>
    <dgm:pt modelId="{593300E7-C4B3-1F4D-B602-8FED362D7413}" type="parTrans" cxnId="{ADCF6046-79AF-E845-8291-2F5F9C7B93ED}">
      <dgm:prSet/>
      <dgm:spPr/>
      <dgm:t>
        <a:bodyPr/>
        <a:lstStyle/>
        <a:p>
          <a:endParaRPr lang="pt-BR"/>
        </a:p>
      </dgm:t>
    </dgm:pt>
    <dgm:pt modelId="{799A722F-7025-664E-A870-AD0B9A14FBCE}" type="sibTrans" cxnId="{ADCF6046-79AF-E845-8291-2F5F9C7B93ED}">
      <dgm:prSet/>
      <dgm:spPr/>
      <dgm:t>
        <a:bodyPr/>
        <a:lstStyle/>
        <a:p>
          <a:endParaRPr lang="pt-BR"/>
        </a:p>
      </dgm:t>
    </dgm:pt>
    <dgm:pt modelId="{3821578F-9153-D645-8A4B-A13E28EE6A77}">
      <dgm:prSet/>
      <dgm:spPr/>
      <dgm:t>
        <a:bodyPr/>
        <a:lstStyle/>
        <a:p>
          <a:r>
            <a:rPr lang="pt-BR" dirty="0"/>
            <a:t>Nominais</a:t>
          </a:r>
        </a:p>
      </dgm:t>
    </dgm:pt>
    <dgm:pt modelId="{6F03DF5A-C8BB-824B-B7EE-B41C19A052A5}" type="parTrans" cxnId="{5EF30404-AB1D-FC45-B95F-1B5E0C00C14F}">
      <dgm:prSet/>
      <dgm:spPr/>
      <dgm:t>
        <a:bodyPr/>
        <a:lstStyle/>
        <a:p>
          <a:endParaRPr lang="pt-BR"/>
        </a:p>
      </dgm:t>
    </dgm:pt>
    <dgm:pt modelId="{8FB79E7A-6FE2-9A47-BAD7-3B73001CED12}" type="sibTrans" cxnId="{5EF30404-AB1D-FC45-B95F-1B5E0C00C14F}">
      <dgm:prSet/>
      <dgm:spPr/>
      <dgm:t>
        <a:bodyPr/>
        <a:lstStyle/>
        <a:p>
          <a:endParaRPr lang="pt-BR"/>
        </a:p>
      </dgm:t>
    </dgm:pt>
    <dgm:pt modelId="{F81CE0E5-6EBF-154B-B15B-C283E65266F6}">
      <dgm:prSet/>
      <dgm:spPr/>
      <dgm:t>
        <a:bodyPr/>
        <a:lstStyle/>
        <a:p>
          <a:r>
            <a:rPr lang="pt-BR" dirty="0"/>
            <a:t>Discretos</a:t>
          </a:r>
        </a:p>
      </dgm:t>
    </dgm:pt>
    <dgm:pt modelId="{EFAD46BD-A325-B944-B128-DD8A360A3524}" type="parTrans" cxnId="{58B5C9F7-DD19-214C-946A-5F25307B4C3D}">
      <dgm:prSet/>
      <dgm:spPr/>
      <dgm:t>
        <a:bodyPr/>
        <a:lstStyle/>
        <a:p>
          <a:endParaRPr lang="pt-BR"/>
        </a:p>
      </dgm:t>
    </dgm:pt>
    <dgm:pt modelId="{F87041AA-A7EB-2149-B220-F41AF9C1D08C}" type="sibTrans" cxnId="{58B5C9F7-DD19-214C-946A-5F25307B4C3D}">
      <dgm:prSet/>
      <dgm:spPr/>
      <dgm:t>
        <a:bodyPr/>
        <a:lstStyle/>
        <a:p>
          <a:endParaRPr lang="pt-BR"/>
        </a:p>
      </dgm:t>
    </dgm:pt>
    <dgm:pt modelId="{0A74548D-072D-8443-9905-79FD3114673E}">
      <dgm:prSet/>
      <dgm:spPr/>
      <dgm:t>
        <a:bodyPr/>
        <a:lstStyle/>
        <a:p>
          <a:r>
            <a:rPr lang="pt-BR" dirty="0"/>
            <a:t>Contínuos</a:t>
          </a:r>
        </a:p>
      </dgm:t>
    </dgm:pt>
    <dgm:pt modelId="{1B075775-43A2-B94B-B44C-7FBF60B3F636}" type="parTrans" cxnId="{ADE94094-48A8-7A4A-B02B-8FCB29906528}">
      <dgm:prSet/>
      <dgm:spPr/>
      <dgm:t>
        <a:bodyPr/>
        <a:lstStyle/>
        <a:p>
          <a:endParaRPr lang="pt-BR"/>
        </a:p>
      </dgm:t>
    </dgm:pt>
    <dgm:pt modelId="{E0FE3A7B-3874-7546-8BFA-F6F78B786E72}" type="sibTrans" cxnId="{ADE94094-48A8-7A4A-B02B-8FCB29906528}">
      <dgm:prSet/>
      <dgm:spPr/>
      <dgm:t>
        <a:bodyPr/>
        <a:lstStyle/>
        <a:p>
          <a:endParaRPr lang="pt-BR"/>
        </a:p>
      </dgm:t>
    </dgm:pt>
    <dgm:pt modelId="{ED0E63F9-87FF-6148-A715-0E34C3DF2E3B}" type="pres">
      <dgm:prSet presAssocID="{2C3C18FA-BB19-A949-ACF9-9B11E0F5024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ECC5B1-8B35-8145-AD96-7884F9081088}" type="pres">
      <dgm:prSet presAssocID="{EC72643D-3B89-2B42-B20D-5703017C9228}" presName="hierRoot1" presStyleCnt="0">
        <dgm:presLayoutVars>
          <dgm:hierBranch val="init"/>
        </dgm:presLayoutVars>
      </dgm:prSet>
      <dgm:spPr/>
    </dgm:pt>
    <dgm:pt modelId="{2410BCB4-A999-4540-B86C-E5D475C360C3}" type="pres">
      <dgm:prSet presAssocID="{EC72643D-3B89-2B42-B20D-5703017C9228}" presName="rootComposite1" presStyleCnt="0"/>
      <dgm:spPr/>
    </dgm:pt>
    <dgm:pt modelId="{A2E361F9-AF33-7C48-BCE6-B3AC2D8BA38F}" type="pres">
      <dgm:prSet presAssocID="{EC72643D-3B89-2B42-B20D-5703017C9228}" presName="rootText1" presStyleLbl="node0" presStyleIdx="0" presStyleCnt="1">
        <dgm:presLayoutVars>
          <dgm:chPref val="3"/>
        </dgm:presLayoutVars>
      </dgm:prSet>
      <dgm:spPr/>
    </dgm:pt>
    <dgm:pt modelId="{587C1BBD-72B3-7D4B-BFD6-C6B6CB9C055B}" type="pres">
      <dgm:prSet presAssocID="{EC72643D-3B89-2B42-B20D-5703017C9228}" presName="rootConnector1" presStyleLbl="node1" presStyleIdx="0" presStyleCnt="0"/>
      <dgm:spPr/>
    </dgm:pt>
    <dgm:pt modelId="{5BC072B0-3D0A-C24D-8043-722F5AC605BB}" type="pres">
      <dgm:prSet presAssocID="{EC72643D-3B89-2B42-B20D-5703017C9228}" presName="hierChild2" presStyleCnt="0"/>
      <dgm:spPr/>
    </dgm:pt>
    <dgm:pt modelId="{2075BB54-3C1D-484D-9028-19FEBC7C1CC6}" type="pres">
      <dgm:prSet presAssocID="{5398E6AA-FDFF-7446-9296-F1064609C039}" presName="Name37" presStyleLbl="parChTrans1D2" presStyleIdx="0" presStyleCnt="2"/>
      <dgm:spPr/>
    </dgm:pt>
    <dgm:pt modelId="{BBCBE4AE-200E-5F4C-A6BA-5F5EA6D49C20}" type="pres">
      <dgm:prSet presAssocID="{F329C9B3-58AB-854B-AC7D-333A29980F2A}" presName="hierRoot2" presStyleCnt="0">
        <dgm:presLayoutVars>
          <dgm:hierBranch val="init"/>
        </dgm:presLayoutVars>
      </dgm:prSet>
      <dgm:spPr/>
    </dgm:pt>
    <dgm:pt modelId="{83C6CC28-313A-0F4D-A31F-1CA2142E3206}" type="pres">
      <dgm:prSet presAssocID="{F329C9B3-58AB-854B-AC7D-333A29980F2A}" presName="rootComposite" presStyleCnt="0"/>
      <dgm:spPr/>
    </dgm:pt>
    <dgm:pt modelId="{852B34DD-FC23-DF42-9057-28DBC8793F79}" type="pres">
      <dgm:prSet presAssocID="{F329C9B3-58AB-854B-AC7D-333A29980F2A}" presName="rootText" presStyleLbl="node2" presStyleIdx="0" presStyleCnt="2">
        <dgm:presLayoutVars>
          <dgm:chPref val="3"/>
        </dgm:presLayoutVars>
      </dgm:prSet>
      <dgm:spPr/>
    </dgm:pt>
    <dgm:pt modelId="{E26A2587-B684-F449-9FAA-83D58704B900}" type="pres">
      <dgm:prSet presAssocID="{F329C9B3-58AB-854B-AC7D-333A29980F2A}" presName="rootConnector" presStyleLbl="node2" presStyleIdx="0" presStyleCnt="2"/>
      <dgm:spPr/>
    </dgm:pt>
    <dgm:pt modelId="{4AB1F694-B0D9-F04B-87EB-192C679AC376}" type="pres">
      <dgm:prSet presAssocID="{F329C9B3-58AB-854B-AC7D-333A29980F2A}" presName="hierChild4" presStyleCnt="0"/>
      <dgm:spPr/>
    </dgm:pt>
    <dgm:pt modelId="{84CCAC09-E60A-1648-AD34-B0F14CBB4B31}" type="pres">
      <dgm:prSet presAssocID="{593300E7-C4B3-1F4D-B602-8FED362D7413}" presName="Name37" presStyleLbl="parChTrans1D3" presStyleIdx="0" presStyleCnt="4"/>
      <dgm:spPr/>
    </dgm:pt>
    <dgm:pt modelId="{848DFFC0-11C7-1049-B634-36A53C95CEBD}" type="pres">
      <dgm:prSet presAssocID="{D1D55152-C861-A642-9C13-C151FE96D3CF}" presName="hierRoot2" presStyleCnt="0">
        <dgm:presLayoutVars>
          <dgm:hierBranch val="init"/>
        </dgm:presLayoutVars>
      </dgm:prSet>
      <dgm:spPr/>
    </dgm:pt>
    <dgm:pt modelId="{B0D54871-F95B-A943-AF51-DEA42D56E510}" type="pres">
      <dgm:prSet presAssocID="{D1D55152-C861-A642-9C13-C151FE96D3CF}" presName="rootComposite" presStyleCnt="0"/>
      <dgm:spPr/>
    </dgm:pt>
    <dgm:pt modelId="{E89F4EA9-9BC6-2549-8A6B-FF20D9183965}" type="pres">
      <dgm:prSet presAssocID="{D1D55152-C861-A642-9C13-C151FE96D3CF}" presName="rootText" presStyleLbl="node3" presStyleIdx="0" presStyleCnt="4">
        <dgm:presLayoutVars>
          <dgm:chPref val="3"/>
        </dgm:presLayoutVars>
      </dgm:prSet>
      <dgm:spPr/>
    </dgm:pt>
    <dgm:pt modelId="{A648D2CD-B2B1-5F4F-9CB8-3B2CE058030B}" type="pres">
      <dgm:prSet presAssocID="{D1D55152-C861-A642-9C13-C151FE96D3CF}" presName="rootConnector" presStyleLbl="node3" presStyleIdx="0" presStyleCnt="4"/>
      <dgm:spPr/>
    </dgm:pt>
    <dgm:pt modelId="{76B227A1-941B-054B-88C5-905AC9CE3A03}" type="pres">
      <dgm:prSet presAssocID="{D1D55152-C861-A642-9C13-C151FE96D3CF}" presName="hierChild4" presStyleCnt="0"/>
      <dgm:spPr/>
    </dgm:pt>
    <dgm:pt modelId="{87707251-96B5-BA4F-88D8-B30A0F14CDFC}" type="pres">
      <dgm:prSet presAssocID="{D1D55152-C861-A642-9C13-C151FE96D3CF}" presName="hierChild5" presStyleCnt="0"/>
      <dgm:spPr/>
    </dgm:pt>
    <dgm:pt modelId="{BEB290D2-3236-6143-868E-EA0A4AA43B57}" type="pres">
      <dgm:prSet presAssocID="{6F03DF5A-C8BB-824B-B7EE-B41C19A052A5}" presName="Name37" presStyleLbl="parChTrans1D3" presStyleIdx="1" presStyleCnt="4"/>
      <dgm:spPr/>
    </dgm:pt>
    <dgm:pt modelId="{D598679C-FD37-6045-8626-7545F647D006}" type="pres">
      <dgm:prSet presAssocID="{3821578F-9153-D645-8A4B-A13E28EE6A77}" presName="hierRoot2" presStyleCnt="0">
        <dgm:presLayoutVars>
          <dgm:hierBranch val="init"/>
        </dgm:presLayoutVars>
      </dgm:prSet>
      <dgm:spPr/>
    </dgm:pt>
    <dgm:pt modelId="{EB6F14FB-D84E-E84D-A213-A46BBAEB1DC7}" type="pres">
      <dgm:prSet presAssocID="{3821578F-9153-D645-8A4B-A13E28EE6A77}" presName="rootComposite" presStyleCnt="0"/>
      <dgm:spPr/>
    </dgm:pt>
    <dgm:pt modelId="{E63041EC-970E-B741-A8C0-45898FA98142}" type="pres">
      <dgm:prSet presAssocID="{3821578F-9153-D645-8A4B-A13E28EE6A77}" presName="rootText" presStyleLbl="node3" presStyleIdx="1" presStyleCnt="4">
        <dgm:presLayoutVars>
          <dgm:chPref val="3"/>
        </dgm:presLayoutVars>
      </dgm:prSet>
      <dgm:spPr/>
    </dgm:pt>
    <dgm:pt modelId="{68E6FF14-4D07-8046-8D42-297786C96942}" type="pres">
      <dgm:prSet presAssocID="{3821578F-9153-D645-8A4B-A13E28EE6A77}" presName="rootConnector" presStyleLbl="node3" presStyleIdx="1" presStyleCnt="4"/>
      <dgm:spPr/>
    </dgm:pt>
    <dgm:pt modelId="{06D7A88C-6BC3-144B-92E0-3A49C5B2B1C5}" type="pres">
      <dgm:prSet presAssocID="{3821578F-9153-D645-8A4B-A13E28EE6A77}" presName="hierChild4" presStyleCnt="0"/>
      <dgm:spPr/>
    </dgm:pt>
    <dgm:pt modelId="{4037750B-4C5D-D447-8A12-C7DE01F4C8FC}" type="pres">
      <dgm:prSet presAssocID="{3821578F-9153-D645-8A4B-A13E28EE6A77}" presName="hierChild5" presStyleCnt="0"/>
      <dgm:spPr/>
    </dgm:pt>
    <dgm:pt modelId="{B07BF46A-1B9B-C94D-B9F0-768DAAA0DBA1}" type="pres">
      <dgm:prSet presAssocID="{F329C9B3-58AB-854B-AC7D-333A29980F2A}" presName="hierChild5" presStyleCnt="0"/>
      <dgm:spPr/>
    </dgm:pt>
    <dgm:pt modelId="{91F4E9B2-47A5-0649-93FF-5C475F95BAB5}" type="pres">
      <dgm:prSet presAssocID="{EA48C4F2-0B58-0649-A7DF-8ED99F01D29C}" presName="Name37" presStyleLbl="parChTrans1D2" presStyleIdx="1" presStyleCnt="2"/>
      <dgm:spPr/>
    </dgm:pt>
    <dgm:pt modelId="{1CF9965E-3299-CE46-8C8D-7259823F6E63}" type="pres">
      <dgm:prSet presAssocID="{C394BA8B-CA84-3041-A0C4-FAB11C11F55C}" presName="hierRoot2" presStyleCnt="0">
        <dgm:presLayoutVars>
          <dgm:hierBranch val="init"/>
        </dgm:presLayoutVars>
      </dgm:prSet>
      <dgm:spPr/>
    </dgm:pt>
    <dgm:pt modelId="{1C18C815-9EB1-0D4B-8BFD-C6440B49C091}" type="pres">
      <dgm:prSet presAssocID="{C394BA8B-CA84-3041-A0C4-FAB11C11F55C}" presName="rootComposite" presStyleCnt="0"/>
      <dgm:spPr/>
    </dgm:pt>
    <dgm:pt modelId="{40A214B3-3085-AF4A-901E-6CAB80B0397A}" type="pres">
      <dgm:prSet presAssocID="{C394BA8B-CA84-3041-A0C4-FAB11C11F55C}" presName="rootText" presStyleLbl="node2" presStyleIdx="1" presStyleCnt="2">
        <dgm:presLayoutVars>
          <dgm:chPref val="3"/>
        </dgm:presLayoutVars>
      </dgm:prSet>
      <dgm:spPr/>
    </dgm:pt>
    <dgm:pt modelId="{78D1125B-40EE-014A-A01B-7804F9AC81D3}" type="pres">
      <dgm:prSet presAssocID="{C394BA8B-CA84-3041-A0C4-FAB11C11F55C}" presName="rootConnector" presStyleLbl="node2" presStyleIdx="1" presStyleCnt="2"/>
      <dgm:spPr/>
    </dgm:pt>
    <dgm:pt modelId="{B5E722BD-DC14-2747-8027-8BA7D1EF31B5}" type="pres">
      <dgm:prSet presAssocID="{C394BA8B-CA84-3041-A0C4-FAB11C11F55C}" presName="hierChild4" presStyleCnt="0"/>
      <dgm:spPr/>
    </dgm:pt>
    <dgm:pt modelId="{8D369A1A-719E-CD48-BBBE-74167597EAB3}" type="pres">
      <dgm:prSet presAssocID="{EFAD46BD-A325-B944-B128-DD8A360A3524}" presName="Name37" presStyleLbl="parChTrans1D3" presStyleIdx="2" presStyleCnt="4"/>
      <dgm:spPr/>
    </dgm:pt>
    <dgm:pt modelId="{DDB65357-D37D-AD4A-B103-98947A0964DD}" type="pres">
      <dgm:prSet presAssocID="{F81CE0E5-6EBF-154B-B15B-C283E65266F6}" presName="hierRoot2" presStyleCnt="0">
        <dgm:presLayoutVars>
          <dgm:hierBranch val="init"/>
        </dgm:presLayoutVars>
      </dgm:prSet>
      <dgm:spPr/>
    </dgm:pt>
    <dgm:pt modelId="{92514AD8-5245-2846-8454-E72842C41346}" type="pres">
      <dgm:prSet presAssocID="{F81CE0E5-6EBF-154B-B15B-C283E65266F6}" presName="rootComposite" presStyleCnt="0"/>
      <dgm:spPr/>
    </dgm:pt>
    <dgm:pt modelId="{C5498103-3FBD-9C45-9AF8-650116EF5C8A}" type="pres">
      <dgm:prSet presAssocID="{F81CE0E5-6EBF-154B-B15B-C283E65266F6}" presName="rootText" presStyleLbl="node3" presStyleIdx="2" presStyleCnt="4">
        <dgm:presLayoutVars>
          <dgm:chPref val="3"/>
        </dgm:presLayoutVars>
      </dgm:prSet>
      <dgm:spPr/>
    </dgm:pt>
    <dgm:pt modelId="{06CE00ED-B001-1148-A613-6732A1BEFD64}" type="pres">
      <dgm:prSet presAssocID="{F81CE0E5-6EBF-154B-B15B-C283E65266F6}" presName="rootConnector" presStyleLbl="node3" presStyleIdx="2" presStyleCnt="4"/>
      <dgm:spPr/>
    </dgm:pt>
    <dgm:pt modelId="{2955C997-C3EB-274A-B41F-62D66B889A00}" type="pres">
      <dgm:prSet presAssocID="{F81CE0E5-6EBF-154B-B15B-C283E65266F6}" presName="hierChild4" presStyleCnt="0"/>
      <dgm:spPr/>
    </dgm:pt>
    <dgm:pt modelId="{DCF609E2-5745-794D-8A13-999DBCF9F1EE}" type="pres">
      <dgm:prSet presAssocID="{F81CE0E5-6EBF-154B-B15B-C283E65266F6}" presName="hierChild5" presStyleCnt="0"/>
      <dgm:spPr/>
    </dgm:pt>
    <dgm:pt modelId="{50EE5DCA-93B5-0940-A7DF-A862650B141A}" type="pres">
      <dgm:prSet presAssocID="{1B075775-43A2-B94B-B44C-7FBF60B3F636}" presName="Name37" presStyleLbl="parChTrans1D3" presStyleIdx="3" presStyleCnt="4"/>
      <dgm:spPr/>
    </dgm:pt>
    <dgm:pt modelId="{73E4487C-D4F1-CB44-8C12-B9FFFF61519F}" type="pres">
      <dgm:prSet presAssocID="{0A74548D-072D-8443-9905-79FD3114673E}" presName="hierRoot2" presStyleCnt="0">
        <dgm:presLayoutVars>
          <dgm:hierBranch val="init"/>
        </dgm:presLayoutVars>
      </dgm:prSet>
      <dgm:spPr/>
    </dgm:pt>
    <dgm:pt modelId="{741EC9FA-E722-DA48-8C8F-E7AF55A68ADE}" type="pres">
      <dgm:prSet presAssocID="{0A74548D-072D-8443-9905-79FD3114673E}" presName="rootComposite" presStyleCnt="0"/>
      <dgm:spPr/>
    </dgm:pt>
    <dgm:pt modelId="{80CD1BB6-FA2A-A242-9197-F1C4CC55BC9D}" type="pres">
      <dgm:prSet presAssocID="{0A74548D-072D-8443-9905-79FD3114673E}" presName="rootText" presStyleLbl="node3" presStyleIdx="3" presStyleCnt="4">
        <dgm:presLayoutVars>
          <dgm:chPref val="3"/>
        </dgm:presLayoutVars>
      </dgm:prSet>
      <dgm:spPr/>
    </dgm:pt>
    <dgm:pt modelId="{2C3EF54F-1DB3-BF4A-8B96-7CEE3027FACF}" type="pres">
      <dgm:prSet presAssocID="{0A74548D-072D-8443-9905-79FD3114673E}" presName="rootConnector" presStyleLbl="node3" presStyleIdx="3" presStyleCnt="4"/>
      <dgm:spPr/>
    </dgm:pt>
    <dgm:pt modelId="{2F4D983C-200C-0845-92A2-93F4464B40CC}" type="pres">
      <dgm:prSet presAssocID="{0A74548D-072D-8443-9905-79FD3114673E}" presName="hierChild4" presStyleCnt="0"/>
      <dgm:spPr/>
    </dgm:pt>
    <dgm:pt modelId="{5FA6237A-0F44-B548-B75D-895F26EEBC32}" type="pres">
      <dgm:prSet presAssocID="{0A74548D-072D-8443-9905-79FD3114673E}" presName="hierChild5" presStyleCnt="0"/>
      <dgm:spPr/>
    </dgm:pt>
    <dgm:pt modelId="{5E02F3FE-AE83-064F-BB61-ED43494461D8}" type="pres">
      <dgm:prSet presAssocID="{C394BA8B-CA84-3041-A0C4-FAB11C11F55C}" presName="hierChild5" presStyleCnt="0"/>
      <dgm:spPr/>
    </dgm:pt>
    <dgm:pt modelId="{C2BE2B85-25E3-2447-A675-F21983136F17}" type="pres">
      <dgm:prSet presAssocID="{EC72643D-3B89-2B42-B20D-5703017C9228}" presName="hierChild3" presStyleCnt="0"/>
      <dgm:spPr/>
    </dgm:pt>
  </dgm:ptLst>
  <dgm:cxnLst>
    <dgm:cxn modelId="{58AE2901-A3F2-714F-A91A-DD2709A4CC35}" type="presOf" srcId="{EFAD46BD-A325-B944-B128-DD8A360A3524}" destId="{8D369A1A-719E-CD48-BBBE-74167597EAB3}" srcOrd="0" destOrd="0" presId="urn:microsoft.com/office/officeart/2005/8/layout/orgChart1"/>
    <dgm:cxn modelId="{5EF30404-AB1D-FC45-B95F-1B5E0C00C14F}" srcId="{F329C9B3-58AB-854B-AC7D-333A29980F2A}" destId="{3821578F-9153-D645-8A4B-A13E28EE6A77}" srcOrd="1" destOrd="0" parTransId="{6F03DF5A-C8BB-824B-B7EE-B41C19A052A5}" sibTransId="{8FB79E7A-6FE2-9A47-BAD7-3B73001CED12}"/>
    <dgm:cxn modelId="{37305810-AC23-7C4A-8224-E5FB7FD93A21}" type="presOf" srcId="{3821578F-9153-D645-8A4B-A13E28EE6A77}" destId="{E63041EC-970E-B741-A8C0-45898FA98142}" srcOrd="0" destOrd="0" presId="urn:microsoft.com/office/officeart/2005/8/layout/orgChart1"/>
    <dgm:cxn modelId="{A5CE8910-C1F2-744B-BD75-F8B2B124808D}" type="presOf" srcId="{F81CE0E5-6EBF-154B-B15B-C283E65266F6}" destId="{C5498103-3FBD-9C45-9AF8-650116EF5C8A}" srcOrd="0" destOrd="0" presId="urn:microsoft.com/office/officeart/2005/8/layout/orgChart1"/>
    <dgm:cxn modelId="{52825720-B630-E944-9FAB-A6F020386B79}" srcId="{2C3C18FA-BB19-A949-ACF9-9B11E0F50248}" destId="{EC72643D-3B89-2B42-B20D-5703017C9228}" srcOrd="0" destOrd="0" parTransId="{33542E9D-E553-D341-AB95-FDFDADBDADB5}" sibTransId="{01B68E97-C71F-B841-8E4D-193D1AFF16E3}"/>
    <dgm:cxn modelId="{F4AA403A-9183-E340-8A89-70287BAFBDED}" type="presOf" srcId="{1B075775-43A2-B94B-B44C-7FBF60B3F636}" destId="{50EE5DCA-93B5-0940-A7DF-A862650B141A}" srcOrd="0" destOrd="0" presId="urn:microsoft.com/office/officeart/2005/8/layout/orgChart1"/>
    <dgm:cxn modelId="{481E6E42-36D8-114F-BBBE-1C3D6660CB75}" type="presOf" srcId="{0A74548D-072D-8443-9905-79FD3114673E}" destId="{2C3EF54F-1DB3-BF4A-8B96-7CEE3027FACF}" srcOrd="1" destOrd="0" presId="urn:microsoft.com/office/officeart/2005/8/layout/orgChart1"/>
    <dgm:cxn modelId="{AA8F3363-2799-5341-903A-438A28E8C8A7}" type="presOf" srcId="{6F03DF5A-C8BB-824B-B7EE-B41C19A052A5}" destId="{BEB290D2-3236-6143-868E-EA0A4AA43B57}" srcOrd="0" destOrd="0" presId="urn:microsoft.com/office/officeart/2005/8/layout/orgChart1"/>
    <dgm:cxn modelId="{ADCF6046-79AF-E845-8291-2F5F9C7B93ED}" srcId="{F329C9B3-58AB-854B-AC7D-333A29980F2A}" destId="{D1D55152-C861-A642-9C13-C151FE96D3CF}" srcOrd="0" destOrd="0" parTransId="{593300E7-C4B3-1F4D-B602-8FED362D7413}" sibTransId="{799A722F-7025-664E-A870-AD0B9A14FBCE}"/>
    <dgm:cxn modelId="{0187F867-44EB-194A-ABAA-0CFE59C4B863}" srcId="{EC72643D-3B89-2B42-B20D-5703017C9228}" destId="{F329C9B3-58AB-854B-AC7D-333A29980F2A}" srcOrd="0" destOrd="0" parTransId="{5398E6AA-FDFF-7446-9296-F1064609C039}" sibTransId="{220499B1-F937-734A-A549-A46F2C5DFF96}"/>
    <dgm:cxn modelId="{E45CBF49-D720-D244-9881-92E5B112A2F3}" type="presOf" srcId="{0A74548D-072D-8443-9905-79FD3114673E}" destId="{80CD1BB6-FA2A-A242-9197-F1C4CC55BC9D}" srcOrd="0" destOrd="0" presId="urn:microsoft.com/office/officeart/2005/8/layout/orgChart1"/>
    <dgm:cxn modelId="{9B77664B-56D5-4144-B1CB-CCF562534147}" type="presOf" srcId="{EC72643D-3B89-2B42-B20D-5703017C9228}" destId="{587C1BBD-72B3-7D4B-BFD6-C6B6CB9C055B}" srcOrd="1" destOrd="0" presId="urn:microsoft.com/office/officeart/2005/8/layout/orgChart1"/>
    <dgm:cxn modelId="{A4F4D651-01BA-0D4D-B3D3-DBA0841362DF}" type="presOf" srcId="{5398E6AA-FDFF-7446-9296-F1064609C039}" destId="{2075BB54-3C1D-484D-9028-19FEBC7C1CC6}" srcOrd="0" destOrd="0" presId="urn:microsoft.com/office/officeart/2005/8/layout/orgChart1"/>
    <dgm:cxn modelId="{BC015C52-C3C0-134E-B68B-011CC0CEC64A}" type="presOf" srcId="{D1D55152-C861-A642-9C13-C151FE96D3CF}" destId="{E89F4EA9-9BC6-2549-8A6B-FF20D9183965}" srcOrd="0" destOrd="0" presId="urn:microsoft.com/office/officeart/2005/8/layout/orgChart1"/>
    <dgm:cxn modelId="{7CDF0782-CA12-D74B-B946-F3D021E774F0}" type="presOf" srcId="{F329C9B3-58AB-854B-AC7D-333A29980F2A}" destId="{E26A2587-B684-F449-9FAA-83D58704B900}" srcOrd="1" destOrd="0" presId="urn:microsoft.com/office/officeart/2005/8/layout/orgChart1"/>
    <dgm:cxn modelId="{47B5C786-0830-7E4F-89F6-78C9295D8AD7}" type="presOf" srcId="{3821578F-9153-D645-8A4B-A13E28EE6A77}" destId="{68E6FF14-4D07-8046-8D42-297786C96942}" srcOrd="1" destOrd="0" presId="urn:microsoft.com/office/officeart/2005/8/layout/orgChart1"/>
    <dgm:cxn modelId="{ADE94094-48A8-7A4A-B02B-8FCB29906528}" srcId="{C394BA8B-CA84-3041-A0C4-FAB11C11F55C}" destId="{0A74548D-072D-8443-9905-79FD3114673E}" srcOrd="1" destOrd="0" parTransId="{1B075775-43A2-B94B-B44C-7FBF60B3F636}" sibTransId="{E0FE3A7B-3874-7546-8BFA-F6F78B786E72}"/>
    <dgm:cxn modelId="{5EA26098-6A2E-1644-8A40-F4763B17815D}" type="presOf" srcId="{C394BA8B-CA84-3041-A0C4-FAB11C11F55C}" destId="{78D1125B-40EE-014A-A01B-7804F9AC81D3}" srcOrd="1" destOrd="0" presId="urn:microsoft.com/office/officeart/2005/8/layout/orgChart1"/>
    <dgm:cxn modelId="{26B1D99A-88CD-AE48-9D01-10DAAE26452D}" type="presOf" srcId="{EA48C4F2-0B58-0649-A7DF-8ED99F01D29C}" destId="{91F4E9B2-47A5-0649-93FF-5C475F95BAB5}" srcOrd="0" destOrd="0" presId="urn:microsoft.com/office/officeart/2005/8/layout/orgChart1"/>
    <dgm:cxn modelId="{6CC127A4-28F5-D940-B156-6BD109EDCC85}" type="presOf" srcId="{EC72643D-3B89-2B42-B20D-5703017C9228}" destId="{A2E361F9-AF33-7C48-BCE6-B3AC2D8BA38F}" srcOrd="0" destOrd="0" presId="urn:microsoft.com/office/officeart/2005/8/layout/orgChart1"/>
    <dgm:cxn modelId="{D63772A9-84F4-A744-8C50-53A5F686D214}" type="presOf" srcId="{D1D55152-C861-A642-9C13-C151FE96D3CF}" destId="{A648D2CD-B2B1-5F4F-9CB8-3B2CE058030B}" srcOrd="1" destOrd="0" presId="urn:microsoft.com/office/officeart/2005/8/layout/orgChart1"/>
    <dgm:cxn modelId="{71CBEFAE-9BD3-6D44-B2EB-89777D612484}" type="presOf" srcId="{593300E7-C4B3-1F4D-B602-8FED362D7413}" destId="{84CCAC09-E60A-1648-AD34-B0F14CBB4B31}" srcOrd="0" destOrd="0" presId="urn:microsoft.com/office/officeart/2005/8/layout/orgChart1"/>
    <dgm:cxn modelId="{80F771B7-96D0-A049-BA0E-E7BEA366C2F7}" srcId="{EC72643D-3B89-2B42-B20D-5703017C9228}" destId="{C394BA8B-CA84-3041-A0C4-FAB11C11F55C}" srcOrd="1" destOrd="0" parTransId="{EA48C4F2-0B58-0649-A7DF-8ED99F01D29C}" sibTransId="{4480810A-3FC9-AB45-8B91-61A1179FCC05}"/>
    <dgm:cxn modelId="{FB84C9D7-CEC9-FB44-8CFD-47C1C1F76208}" type="presOf" srcId="{C394BA8B-CA84-3041-A0C4-FAB11C11F55C}" destId="{40A214B3-3085-AF4A-901E-6CAB80B0397A}" srcOrd="0" destOrd="0" presId="urn:microsoft.com/office/officeart/2005/8/layout/orgChart1"/>
    <dgm:cxn modelId="{C170EFDF-1210-4648-9B93-470A4040E3B2}" type="presOf" srcId="{F81CE0E5-6EBF-154B-B15B-C283E65266F6}" destId="{06CE00ED-B001-1148-A613-6732A1BEFD64}" srcOrd="1" destOrd="0" presId="urn:microsoft.com/office/officeart/2005/8/layout/orgChart1"/>
    <dgm:cxn modelId="{101393E7-89E1-1243-AB60-4DAA1A012C3B}" type="presOf" srcId="{2C3C18FA-BB19-A949-ACF9-9B11E0F50248}" destId="{ED0E63F9-87FF-6148-A715-0E34C3DF2E3B}" srcOrd="0" destOrd="0" presId="urn:microsoft.com/office/officeart/2005/8/layout/orgChart1"/>
    <dgm:cxn modelId="{C2C17BE9-8562-914B-9D91-8CE819F6181F}" type="presOf" srcId="{F329C9B3-58AB-854B-AC7D-333A29980F2A}" destId="{852B34DD-FC23-DF42-9057-28DBC8793F79}" srcOrd="0" destOrd="0" presId="urn:microsoft.com/office/officeart/2005/8/layout/orgChart1"/>
    <dgm:cxn modelId="{58B5C9F7-DD19-214C-946A-5F25307B4C3D}" srcId="{C394BA8B-CA84-3041-A0C4-FAB11C11F55C}" destId="{F81CE0E5-6EBF-154B-B15B-C283E65266F6}" srcOrd="0" destOrd="0" parTransId="{EFAD46BD-A325-B944-B128-DD8A360A3524}" sibTransId="{F87041AA-A7EB-2149-B220-F41AF9C1D08C}"/>
    <dgm:cxn modelId="{9F593BC2-3140-E94D-B6DF-B0C35906484A}" type="presParOf" srcId="{ED0E63F9-87FF-6148-A715-0E34C3DF2E3B}" destId="{E9ECC5B1-8B35-8145-AD96-7884F9081088}" srcOrd="0" destOrd="0" presId="urn:microsoft.com/office/officeart/2005/8/layout/orgChart1"/>
    <dgm:cxn modelId="{7B7C0538-F99A-9843-96A6-10B1755D43C4}" type="presParOf" srcId="{E9ECC5B1-8B35-8145-AD96-7884F9081088}" destId="{2410BCB4-A999-4540-B86C-E5D475C360C3}" srcOrd="0" destOrd="0" presId="urn:microsoft.com/office/officeart/2005/8/layout/orgChart1"/>
    <dgm:cxn modelId="{5EF1EFBD-1946-484E-B031-3A0EB8298140}" type="presParOf" srcId="{2410BCB4-A999-4540-B86C-E5D475C360C3}" destId="{A2E361F9-AF33-7C48-BCE6-B3AC2D8BA38F}" srcOrd="0" destOrd="0" presId="urn:microsoft.com/office/officeart/2005/8/layout/orgChart1"/>
    <dgm:cxn modelId="{C65F17AC-7A63-434D-A82F-0A0687FBD608}" type="presParOf" srcId="{2410BCB4-A999-4540-B86C-E5D475C360C3}" destId="{587C1BBD-72B3-7D4B-BFD6-C6B6CB9C055B}" srcOrd="1" destOrd="0" presId="urn:microsoft.com/office/officeart/2005/8/layout/orgChart1"/>
    <dgm:cxn modelId="{BAA1C708-9BDF-D942-AFAB-7B33D0EC3C1D}" type="presParOf" srcId="{E9ECC5B1-8B35-8145-AD96-7884F9081088}" destId="{5BC072B0-3D0A-C24D-8043-722F5AC605BB}" srcOrd="1" destOrd="0" presId="urn:microsoft.com/office/officeart/2005/8/layout/orgChart1"/>
    <dgm:cxn modelId="{A667A11E-44AF-9749-83C3-3E521058116E}" type="presParOf" srcId="{5BC072B0-3D0A-C24D-8043-722F5AC605BB}" destId="{2075BB54-3C1D-484D-9028-19FEBC7C1CC6}" srcOrd="0" destOrd="0" presId="urn:microsoft.com/office/officeart/2005/8/layout/orgChart1"/>
    <dgm:cxn modelId="{4D59A14A-FBDD-ED4D-A1C5-D808A4093FF1}" type="presParOf" srcId="{5BC072B0-3D0A-C24D-8043-722F5AC605BB}" destId="{BBCBE4AE-200E-5F4C-A6BA-5F5EA6D49C20}" srcOrd="1" destOrd="0" presId="urn:microsoft.com/office/officeart/2005/8/layout/orgChart1"/>
    <dgm:cxn modelId="{D855F14F-A426-0C4B-BB89-7D6ED6E5D25F}" type="presParOf" srcId="{BBCBE4AE-200E-5F4C-A6BA-5F5EA6D49C20}" destId="{83C6CC28-313A-0F4D-A31F-1CA2142E3206}" srcOrd="0" destOrd="0" presId="urn:microsoft.com/office/officeart/2005/8/layout/orgChart1"/>
    <dgm:cxn modelId="{5F191D05-711E-4B49-BE3D-CD00725E2587}" type="presParOf" srcId="{83C6CC28-313A-0F4D-A31F-1CA2142E3206}" destId="{852B34DD-FC23-DF42-9057-28DBC8793F79}" srcOrd="0" destOrd="0" presId="urn:microsoft.com/office/officeart/2005/8/layout/orgChart1"/>
    <dgm:cxn modelId="{F196C4BC-8FC1-0642-AD40-83AE58069D61}" type="presParOf" srcId="{83C6CC28-313A-0F4D-A31F-1CA2142E3206}" destId="{E26A2587-B684-F449-9FAA-83D58704B900}" srcOrd="1" destOrd="0" presId="urn:microsoft.com/office/officeart/2005/8/layout/orgChart1"/>
    <dgm:cxn modelId="{DFA1F982-2636-ED40-BF75-4869C1DE234D}" type="presParOf" srcId="{BBCBE4AE-200E-5F4C-A6BA-5F5EA6D49C20}" destId="{4AB1F694-B0D9-F04B-87EB-192C679AC376}" srcOrd="1" destOrd="0" presId="urn:microsoft.com/office/officeart/2005/8/layout/orgChart1"/>
    <dgm:cxn modelId="{85B78519-97C2-8C4E-817F-AF26A5E4B5CA}" type="presParOf" srcId="{4AB1F694-B0D9-F04B-87EB-192C679AC376}" destId="{84CCAC09-E60A-1648-AD34-B0F14CBB4B31}" srcOrd="0" destOrd="0" presId="urn:microsoft.com/office/officeart/2005/8/layout/orgChart1"/>
    <dgm:cxn modelId="{76B05378-0941-504F-AF2F-671F4ED8CE79}" type="presParOf" srcId="{4AB1F694-B0D9-F04B-87EB-192C679AC376}" destId="{848DFFC0-11C7-1049-B634-36A53C95CEBD}" srcOrd="1" destOrd="0" presId="urn:microsoft.com/office/officeart/2005/8/layout/orgChart1"/>
    <dgm:cxn modelId="{CC69DE5D-952E-5744-9882-E75579F81A20}" type="presParOf" srcId="{848DFFC0-11C7-1049-B634-36A53C95CEBD}" destId="{B0D54871-F95B-A943-AF51-DEA42D56E510}" srcOrd="0" destOrd="0" presId="urn:microsoft.com/office/officeart/2005/8/layout/orgChart1"/>
    <dgm:cxn modelId="{538B977B-59CC-B246-B128-E2D2EA1305BA}" type="presParOf" srcId="{B0D54871-F95B-A943-AF51-DEA42D56E510}" destId="{E89F4EA9-9BC6-2549-8A6B-FF20D9183965}" srcOrd="0" destOrd="0" presId="urn:microsoft.com/office/officeart/2005/8/layout/orgChart1"/>
    <dgm:cxn modelId="{D02845C0-B670-1C42-9FAE-2490652ED3D5}" type="presParOf" srcId="{B0D54871-F95B-A943-AF51-DEA42D56E510}" destId="{A648D2CD-B2B1-5F4F-9CB8-3B2CE058030B}" srcOrd="1" destOrd="0" presId="urn:microsoft.com/office/officeart/2005/8/layout/orgChart1"/>
    <dgm:cxn modelId="{103DDFA3-9EF2-D349-A6DA-EC29AF314D63}" type="presParOf" srcId="{848DFFC0-11C7-1049-B634-36A53C95CEBD}" destId="{76B227A1-941B-054B-88C5-905AC9CE3A03}" srcOrd="1" destOrd="0" presId="urn:microsoft.com/office/officeart/2005/8/layout/orgChart1"/>
    <dgm:cxn modelId="{9C46066E-E1E2-7B4A-BA6A-7BE3F9A57BD0}" type="presParOf" srcId="{848DFFC0-11C7-1049-B634-36A53C95CEBD}" destId="{87707251-96B5-BA4F-88D8-B30A0F14CDFC}" srcOrd="2" destOrd="0" presId="urn:microsoft.com/office/officeart/2005/8/layout/orgChart1"/>
    <dgm:cxn modelId="{C0D70F12-0C1C-E04D-B05B-626E9459A6A5}" type="presParOf" srcId="{4AB1F694-B0D9-F04B-87EB-192C679AC376}" destId="{BEB290D2-3236-6143-868E-EA0A4AA43B57}" srcOrd="2" destOrd="0" presId="urn:microsoft.com/office/officeart/2005/8/layout/orgChart1"/>
    <dgm:cxn modelId="{121A3B76-053F-5148-9D8A-729FB0186816}" type="presParOf" srcId="{4AB1F694-B0D9-F04B-87EB-192C679AC376}" destId="{D598679C-FD37-6045-8626-7545F647D006}" srcOrd="3" destOrd="0" presId="urn:microsoft.com/office/officeart/2005/8/layout/orgChart1"/>
    <dgm:cxn modelId="{8669E2E2-0D77-F540-B31E-4991A6CD6BE9}" type="presParOf" srcId="{D598679C-FD37-6045-8626-7545F647D006}" destId="{EB6F14FB-D84E-E84D-A213-A46BBAEB1DC7}" srcOrd="0" destOrd="0" presId="urn:microsoft.com/office/officeart/2005/8/layout/orgChart1"/>
    <dgm:cxn modelId="{C80FBED7-D62C-F64B-B356-9DA22004B108}" type="presParOf" srcId="{EB6F14FB-D84E-E84D-A213-A46BBAEB1DC7}" destId="{E63041EC-970E-B741-A8C0-45898FA98142}" srcOrd="0" destOrd="0" presId="urn:microsoft.com/office/officeart/2005/8/layout/orgChart1"/>
    <dgm:cxn modelId="{0EE620CF-69D4-194F-9C09-5CE0CDF1E1AF}" type="presParOf" srcId="{EB6F14FB-D84E-E84D-A213-A46BBAEB1DC7}" destId="{68E6FF14-4D07-8046-8D42-297786C96942}" srcOrd="1" destOrd="0" presId="urn:microsoft.com/office/officeart/2005/8/layout/orgChart1"/>
    <dgm:cxn modelId="{B573B330-6CEF-984D-B535-BCB98926485A}" type="presParOf" srcId="{D598679C-FD37-6045-8626-7545F647D006}" destId="{06D7A88C-6BC3-144B-92E0-3A49C5B2B1C5}" srcOrd="1" destOrd="0" presId="urn:microsoft.com/office/officeart/2005/8/layout/orgChart1"/>
    <dgm:cxn modelId="{F747EC5D-A6BD-364C-BA5C-E06D9FE9FBF9}" type="presParOf" srcId="{D598679C-FD37-6045-8626-7545F647D006}" destId="{4037750B-4C5D-D447-8A12-C7DE01F4C8FC}" srcOrd="2" destOrd="0" presId="urn:microsoft.com/office/officeart/2005/8/layout/orgChart1"/>
    <dgm:cxn modelId="{F8A02693-CF10-DB4F-91E0-997415145732}" type="presParOf" srcId="{BBCBE4AE-200E-5F4C-A6BA-5F5EA6D49C20}" destId="{B07BF46A-1B9B-C94D-B9F0-768DAAA0DBA1}" srcOrd="2" destOrd="0" presId="urn:microsoft.com/office/officeart/2005/8/layout/orgChart1"/>
    <dgm:cxn modelId="{FB006E32-C6C5-2046-A4AF-8EB902C5829A}" type="presParOf" srcId="{5BC072B0-3D0A-C24D-8043-722F5AC605BB}" destId="{91F4E9B2-47A5-0649-93FF-5C475F95BAB5}" srcOrd="2" destOrd="0" presId="urn:microsoft.com/office/officeart/2005/8/layout/orgChart1"/>
    <dgm:cxn modelId="{6430273E-B828-1F4D-A0A5-EE3FE99E6C34}" type="presParOf" srcId="{5BC072B0-3D0A-C24D-8043-722F5AC605BB}" destId="{1CF9965E-3299-CE46-8C8D-7259823F6E63}" srcOrd="3" destOrd="0" presId="urn:microsoft.com/office/officeart/2005/8/layout/orgChart1"/>
    <dgm:cxn modelId="{5E7A6172-49C6-4940-878E-46B19E0B4759}" type="presParOf" srcId="{1CF9965E-3299-CE46-8C8D-7259823F6E63}" destId="{1C18C815-9EB1-0D4B-8BFD-C6440B49C091}" srcOrd="0" destOrd="0" presId="urn:microsoft.com/office/officeart/2005/8/layout/orgChart1"/>
    <dgm:cxn modelId="{EA915D88-D495-BD41-9D85-A4DBDFC8C101}" type="presParOf" srcId="{1C18C815-9EB1-0D4B-8BFD-C6440B49C091}" destId="{40A214B3-3085-AF4A-901E-6CAB80B0397A}" srcOrd="0" destOrd="0" presId="urn:microsoft.com/office/officeart/2005/8/layout/orgChart1"/>
    <dgm:cxn modelId="{BAFFCF4B-22C6-1A4D-8EB8-17384113D6B7}" type="presParOf" srcId="{1C18C815-9EB1-0D4B-8BFD-C6440B49C091}" destId="{78D1125B-40EE-014A-A01B-7804F9AC81D3}" srcOrd="1" destOrd="0" presId="urn:microsoft.com/office/officeart/2005/8/layout/orgChart1"/>
    <dgm:cxn modelId="{3E5DD89F-7DC4-7849-AFC2-3CF0408C87E1}" type="presParOf" srcId="{1CF9965E-3299-CE46-8C8D-7259823F6E63}" destId="{B5E722BD-DC14-2747-8027-8BA7D1EF31B5}" srcOrd="1" destOrd="0" presId="urn:microsoft.com/office/officeart/2005/8/layout/orgChart1"/>
    <dgm:cxn modelId="{D0333121-A8C7-F141-B140-49061903F6A8}" type="presParOf" srcId="{B5E722BD-DC14-2747-8027-8BA7D1EF31B5}" destId="{8D369A1A-719E-CD48-BBBE-74167597EAB3}" srcOrd="0" destOrd="0" presId="urn:microsoft.com/office/officeart/2005/8/layout/orgChart1"/>
    <dgm:cxn modelId="{ECC70B00-463B-0144-8FF9-221C7F864A81}" type="presParOf" srcId="{B5E722BD-DC14-2747-8027-8BA7D1EF31B5}" destId="{DDB65357-D37D-AD4A-B103-98947A0964DD}" srcOrd="1" destOrd="0" presId="urn:microsoft.com/office/officeart/2005/8/layout/orgChart1"/>
    <dgm:cxn modelId="{0231E07C-6637-8A47-9647-AA4309660B74}" type="presParOf" srcId="{DDB65357-D37D-AD4A-B103-98947A0964DD}" destId="{92514AD8-5245-2846-8454-E72842C41346}" srcOrd="0" destOrd="0" presId="urn:microsoft.com/office/officeart/2005/8/layout/orgChart1"/>
    <dgm:cxn modelId="{88B1C8D9-84DD-CC48-BFEA-625AFD57CFD4}" type="presParOf" srcId="{92514AD8-5245-2846-8454-E72842C41346}" destId="{C5498103-3FBD-9C45-9AF8-650116EF5C8A}" srcOrd="0" destOrd="0" presId="urn:microsoft.com/office/officeart/2005/8/layout/orgChart1"/>
    <dgm:cxn modelId="{F53F5C37-6A6C-BB4E-A6B8-BFCF4DD8D197}" type="presParOf" srcId="{92514AD8-5245-2846-8454-E72842C41346}" destId="{06CE00ED-B001-1148-A613-6732A1BEFD64}" srcOrd="1" destOrd="0" presId="urn:microsoft.com/office/officeart/2005/8/layout/orgChart1"/>
    <dgm:cxn modelId="{161A2F37-F182-714D-8D9A-6E27D11721ED}" type="presParOf" srcId="{DDB65357-D37D-AD4A-B103-98947A0964DD}" destId="{2955C997-C3EB-274A-B41F-62D66B889A00}" srcOrd="1" destOrd="0" presId="urn:microsoft.com/office/officeart/2005/8/layout/orgChart1"/>
    <dgm:cxn modelId="{B2CB20D6-EFA5-BE42-99AD-D84155897137}" type="presParOf" srcId="{DDB65357-D37D-AD4A-B103-98947A0964DD}" destId="{DCF609E2-5745-794D-8A13-999DBCF9F1EE}" srcOrd="2" destOrd="0" presId="urn:microsoft.com/office/officeart/2005/8/layout/orgChart1"/>
    <dgm:cxn modelId="{ABDE849A-3A06-3141-B1CA-C4C742578CE2}" type="presParOf" srcId="{B5E722BD-DC14-2747-8027-8BA7D1EF31B5}" destId="{50EE5DCA-93B5-0940-A7DF-A862650B141A}" srcOrd="2" destOrd="0" presId="urn:microsoft.com/office/officeart/2005/8/layout/orgChart1"/>
    <dgm:cxn modelId="{AEC41446-9430-B044-B32C-4AF0F22E41CD}" type="presParOf" srcId="{B5E722BD-DC14-2747-8027-8BA7D1EF31B5}" destId="{73E4487C-D4F1-CB44-8C12-B9FFFF61519F}" srcOrd="3" destOrd="0" presId="urn:microsoft.com/office/officeart/2005/8/layout/orgChart1"/>
    <dgm:cxn modelId="{D4BC88E5-5BDE-0246-A1D3-937F851A8878}" type="presParOf" srcId="{73E4487C-D4F1-CB44-8C12-B9FFFF61519F}" destId="{741EC9FA-E722-DA48-8C8F-E7AF55A68ADE}" srcOrd="0" destOrd="0" presId="urn:microsoft.com/office/officeart/2005/8/layout/orgChart1"/>
    <dgm:cxn modelId="{48EA3BDC-429E-364B-BAED-0CB5ABE9292D}" type="presParOf" srcId="{741EC9FA-E722-DA48-8C8F-E7AF55A68ADE}" destId="{80CD1BB6-FA2A-A242-9197-F1C4CC55BC9D}" srcOrd="0" destOrd="0" presId="urn:microsoft.com/office/officeart/2005/8/layout/orgChart1"/>
    <dgm:cxn modelId="{04A1A96E-4DD5-2C4C-BA2C-66F516A40036}" type="presParOf" srcId="{741EC9FA-E722-DA48-8C8F-E7AF55A68ADE}" destId="{2C3EF54F-1DB3-BF4A-8B96-7CEE3027FACF}" srcOrd="1" destOrd="0" presId="urn:microsoft.com/office/officeart/2005/8/layout/orgChart1"/>
    <dgm:cxn modelId="{D61ED72A-A0A8-B848-A171-FC354CACF9EB}" type="presParOf" srcId="{73E4487C-D4F1-CB44-8C12-B9FFFF61519F}" destId="{2F4D983C-200C-0845-92A2-93F4464B40CC}" srcOrd="1" destOrd="0" presId="urn:microsoft.com/office/officeart/2005/8/layout/orgChart1"/>
    <dgm:cxn modelId="{EBF3B2C8-90DF-4341-B851-11DAD292FA29}" type="presParOf" srcId="{73E4487C-D4F1-CB44-8C12-B9FFFF61519F}" destId="{5FA6237A-0F44-B548-B75D-895F26EEBC32}" srcOrd="2" destOrd="0" presId="urn:microsoft.com/office/officeart/2005/8/layout/orgChart1"/>
    <dgm:cxn modelId="{2B7DD43C-F656-F04C-8FDD-1AF0424C6F9E}" type="presParOf" srcId="{1CF9965E-3299-CE46-8C8D-7259823F6E63}" destId="{5E02F3FE-AE83-064F-BB61-ED43494461D8}" srcOrd="2" destOrd="0" presId="urn:microsoft.com/office/officeart/2005/8/layout/orgChart1"/>
    <dgm:cxn modelId="{F5308203-0E8A-8542-B4ED-C22E0BB644EC}" type="presParOf" srcId="{E9ECC5B1-8B35-8145-AD96-7884F9081088}" destId="{C2BE2B85-25E3-2447-A675-F21983136F1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C3C18FA-BB19-A949-ACF9-9B11E0F50248}" type="doc">
      <dgm:prSet loTypeId="urn:microsoft.com/office/officeart/2005/8/layout/orgChart1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pt-BR"/>
        </a:p>
      </dgm:t>
    </dgm:pt>
    <dgm:pt modelId="{EC72643D-3B89-2B42-B20D-5703017C9228}">
      <dgm:prSet phldrT="[Texto]"/>
      <dgm:spPr>
        <a:solidFill>
          <a:schemeClr val="accent4"/>
        </a:solidFill>
      </dgm:spPr>
      <dgm:t>
        <a:bodyPr/>
        <a:lstStyle/>
        <a:p>
          <a:r>
            <a:rPr lang="pt-BR" dirty="0"/>
            <a:t>Tipos de dados</a:t>
          </a:r>
        </a:p>
      </dgm:t>
    </dgm:pt>
    <dgm:pt modelId="{33542E9D-E553-D341-AB95-FDFDADBDADB5}" type="parTrans" cxnId="{52825720-B630-E944-9FAB-A6F020386B79}">
      <dgm:prSet/>
      <dgm:spPr/>
      <dgm:t>
        <a:bodyPr/>
        <a:lstStyle/>
        <a:p>
          <a:endParaRPr lang="pt-BR"/>
        </a:p>
      </dgm:t>
    </dgm:pt>
    <dgm:pt modelId="{01B68E97-C71F-B841-8E4D-193D1AFF16E3}" type="sibTrans" cxnId="{52825720-B630-E944-9FAB-A6F020386B79}">
      <dgm:prSet/>
      <dgm:spPr/>
      <dgm:t>
        <a:bodyPr/>
        <a:lstStyle/>
        <a:p>
          <a:endParaRPr lang="pt-BR"/>
        </a:p>
      </dgm:t>
    </dgm:pt>
    <dgm:pt modelId="{F329C9B3-58AB-854B-AC7D-333A29980F2A}">
      <dgm:prSet phldrT="[Texto]"/>
      <dgm:spPr/>
      <dgm:t>
        <a:bodyPr/>
        <a:lstStyle/>
        <a:p>
          <a:r>
            <a:rPr lang="pt-BR" dirty="0"/>
            <a:t>Qualitativos</a:t>
          </a:r>
        </a:p>
      </dgm:t>
    </dgm:pt>
    <dgm:pt modelId="{5398E6AA-FDFF-7446-9296-F1064609C039}" type="parTrans" cxnId="{0187F867-44EB-194A-ABAA-0CFE59C4B863}">
      <dgm:prSet/>
      <dgm:spPr/>
      <dgm:t>
        <a:bodyPr/>
        <a:lstStyle/>
        <a:p>
          <a:endParaRPr lang="pt-BR"/>
        </a:p>
      </dgm:t>
    </dgm:pt>
    <dgm:pt modelId="{220499B1-F937-734A-A549-A46F2C5DFF96}" type="sibTrans" cxnId="{0187F867-44EB-194A-ABAA-0CFE59C4B863}">
      <dgm:prSet/>
      <dgm:spPr/>
      <dgm:t>
        <a:bodyPr/>
        <a:lstStyle/>
        <a:p>
          <a:endParaRPr lang="pt-BR"/>
        </a:p>
      </dgm:t>
    </dgm:pt>
    <dgm:pt modelId="{C394BA8B-CA84-3041-A0C4-FAB11C11F55C}">
      <dgm:prSet phldrT="[Texto]"/>
      <dgm:spPr/>
      <dgm:t>
        <a:bodyPr/>
        <a:lstStyle/>
        <a:p>
          <a:r>
            <a:rPr lang="pt-BR" dirty="0"/>
            <a:t>Quantitativos</a:t>
          </a:r>
        </a:p>
      </dgm:t>
    </dgm:pt>
    <dgm:pt modelId="{EA48C4F2-0B58-0649-A7DF-8ED99F01D29C}" type="parTrans" cxnId="{80F771B7-96D0-A049-BA0E-E7BEA366C2F7}">
      <dgm:prSet/>
      <dgm:spPr/>
      <dgm:t>
        <a:bodyPr/>
        <a:lstStyle/>
        <a:p>
          <a:endParaRPr lang="pt-BR"/>
        </a:p>
      </dgm:t>
    </dgm:pt>
    <dgm:pt modelId="{4480810A-3FC9-AB45-8B91-61A1179FCC05}" type="sibTrans" cxnId="{80F771B7-96D0-A049-BA0E-E7BEA366C2F7}">
      <dgm:prSet/>
      <dgm:spPr/>
      <dgm:t>
        <a:bodyPr/>
        <a:lstStyle/>
        <a:p>
          <a:endParaRPr lang="pt-BR"/>
        </a:p>
      </dgm:t>
    </dgm:pt>
    <dgm:pt modelId="{D1D55152-C861-A642-9C13-C151FE96D3CF}">
      <dgm:prSet/>
      <dgm:spPr/>
      <dgm:t>
        <a:bodyPr/>
        <a:lstStyle/>
        <a:p>
          <a:r>
            <a:rPr lang="pt-BR" dirty="0"/>
            <a:t>Ordinais</a:t>
          </a:r>
        </a:p>
      </dgm:t>
    </dgm:pt>
    <dgm:pt modelId="{593300E7-C4B3-1F4D-B602-8FED362D7413}" type="parTrans" cxnId="{ADCF6046-79AF-E845-8291-2F5F9C7B93ED}">
      <dgm:prSet/>
      <dgm:spPr/>
      <dgm:t>
        <a:bodyPr/>
        <a:lstStyle/>
        <a:p>
          <a:endParaRPr lang="pt-BR"/>
        </a:p>
      </dgm:t>
    </dgm:pt>
    <dgm:pt modelId="{799A722F-7025-664E-A870-AD0B9A14FBCE}" type="sibTrans" cxnId="{ADCF6046-79AF-E845-8291-2F5F9C7B93ED}">
      <dgm:prSet/>
      <dgm:spPr/>
      <dgm:t>
        <a:bodyPr/>
        <a:lstStyle/>
        <a:p>
          <a:endParaRPr lang="pt-BR"/>
        </a:p>
      </dgm:t>
    </dgm:pt>
    <dgm:pt modelId="{3821578F-9153-D645-8A4B-A13E28EE6A77}">
      <dgm:prSet/>
      <dgm:spPr/>
      <dgm:t>
        <a:bodyPr/>
        <a:lstStyle/>
        <a:p>
          <a:r>
            <a:rPr lang="pt-BR" dirty="0"/>
            <a:t>Nominais</a:t>
          </a:r>
        </a:p>
      </dgm:t>
    </dgm:pt>
    <dgm:pt modelId="{6F03DF5A-C8BB-824B-B7EE-B41C19A052A5}" type="parTrans" cxnId="{5EF30404-AB1D-FC45-B95F-1B5E0C00C14F}">
      <dgm:prSet/>
      <dgm:spPr/>
      <dgm:t>
        <a:bodyPr/>
        <a:lstStyle/>
        <a:p>
          <a:endParaRPr lang="pt-BR"/>
        </a:p>
      </dgm:t>
    </dgm:pt>
    <dgm:pt modelId="{8FB79E7A-6FE2-9A47-BAD7-3B73001CED12}" type="sibTrans" cxnId="{5EF30404-AB1D-FC45-B95F-1B5E0C00C14F}">
      <dgm:prSet/>
      <dgm:spPr/>
      <dgm:t>
        <a:bodyPr/>
        <a:lstStyle/>
        <a:p>
          <a:endParaRPr lang="pt-BR"/>
        </a:p>
      </dgm:t>
    </dgm:pt>
    <dgm:pt modelId="{F81CE0E5-6EBF-154B-B15B-C283E65266F6}">
      <dgm:prSet/>
      <dgm:spPr/>
      <dgm:t>
        <a:bodyPr/>
        <a:lstStyle/>
        <a:p>
          <a:r>
            <a:rPr lang="pt-BR" dirty="0"/>
            <a:t>Discretos</a:t>
          </a:r>
        </a:p>
      </dgm:t>
    </dgm:pt>
    <dgm:pt modelId="{EFAD46BD-A325-B944-B128-DD8A360A3524}" type="parTrans" cxnId="{58B5C9F7-DD19-214C-946A-5F25307B4C3D}">
      <dgm:prSet/>
      <dgm:spPr/>
      <dgm:t>
        <a:bodyPr/>
        <a:lstStyle/>
        <a:p>
          <a:endParaRPr lang="pt-BR"/>
        </a:p>
      </dgm:t>
    </dgm:pt>
    <dgm:pt modelId="{F87041AA-A7EB-2149-B220-F41AF9C1D08C}" type="sibTrans" cxnId="{58B5C9F7-DD19-214C-946A-5F25307B4C3D}">
      <dgm:prSet/>
      <dgm:spPr/>
      <dgm:t>
        <a:bodyPr/>
        <a:lstStyle/>
        <a:p>
          <a:endParaRPr lang="pt-BR"/>
        </a:p>
      </dgm:t>
    </dgm:pt>
    <dgm:pt modelId="{0A74548D-072D-8443-9905-79FD3114673E}">
      <dgm:prSet/>
      <dgm:spPr/>
      <dgm:t>
        <a:bodyPr/>
        <a:lstStyle/>
        <a:p>
          <a:r>
            <a:rPr lang="pt-BR" dirty="0"/>
            <a:t>Contínuos</a:t>
          </a:r>
        </a:p>
      </dgm:t>
    </dgm:pt>
    <dgm:pt modelId="{1B075775-43A2-B94B-B44C-7FBF60B3F636}" type="parTrans" cxnId="{ADE94094-48A8-7A4A-B02B-8FCB29906528}">
      <dgm:prSet/>
      <dgm:spPr/>
      <dgm:t>
        <a:bodyPr/>
        <a:lstStyle/>
        <a:p>
          <a:endParaRPr lang="pt-BR"/>
        </a:p>
      </dgm:t>
    </dgm:pt>
    <dgm:pt modelId="{E0FE3A7B-3874-7546-8BFA-F6F78B786E72}" type="sibTrans" cxnId="{ADE94094-48A8-7A4A-B02B-8FCB29906528}">
      <dgm:prSet/>
      <dgm:spPr/>
      <dgm:t>
        <a:bodyPr/>
        <a:lstStyle/>
        <a:p>
          <a:endParaRPr lang="pt-BR"/>
        </a:p>
      </dgm:t>
    </dgm:pt>
    <dgm:pt modelId="{ED0E63F9-87FF-6148-A715-0E34C3DF2E3B}" type="pres">
      <dgm:prSet presAssocID="{2C3C18FA-BB19-A949-ACF9-9B11E0F5024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ECC5B1-8B35-8145-AD96-7884F9081088}" type="pres">
      <dgm:prSet presAssocID="{EC72643D-3B89-2B42-B20D-5703017C9228}" presName="hierRoot1" presStyleCnt="0">
        <dgm:presLayoutVars>
          <dgm:hierBranch val="init"/>
        </dgm:presLayoutVars>
      </dgm:prSet>
      <dgm:spPr/>
    </dgm:pt>
    <dgm:pt modelId="{2410BCB4-A999-4540-B86C-E5D475C360C3}" type="pres">
      <dgm:prSet presAssocID="{EC72643D-3B89-2B42-B20D-5703017C9228}" presName="rootComposite1" presStyleCnt="0"/>
      <dgm:spPr/>
    </dgm:pt>
    <dgm:pt modelId="{A2E361F9-AF33-7C48-BCE6-B3AC2D8BA38F}" type="pres">
      <dgm:prSet presAssocID="{EC72643D-3B89-2B42-B20D-5703017C9228}" presName="rootText1" presStyleLbl="node0" presStyleIdx="0" presStyleCnt="1">
        <dgm:presLayoutVars>
          <dgm:chPref val="3"/>
        </dgm:presLayoutVars>
      </dgm:prSet>
      <dgm:spPr/>
    </dgm:pt>
    <dgm:pt modelId="{587C1BBD-72B3-7D4B-BFD6-C6B6CB9C055B}" type="pres">
      <dgm:prSet presAssocID="{EC72643D-3B89-2B42-B20D-5703017C9228}" presName="rootConnector1" presStyleLbl="node1" presStyleIdx="0" presStyleCnt="0"/>
      <dgm:spPr/>
    </dgm:pt>
    <dgm:pt modelId="{5BC072B0-3D0A-C24D-8043-722F5AC605BB}" type="pres">
      <dgm:prSet presAssocID="{EC72643D-3B89-2B42-B20D-5703017C9228}" presName="hierChild2" presStyleCnt="0"/>
      <dgm:spPr/>
    </dgm:pt>
    <dgm:pt modelId="{2075BB54-3C1D-484D-9028-19FEBC7C1CC6}" type="pres">
      <dgm:prSet presAssocID="{5398E6AA-FDFF-7446-9296-F1064609C039}" presName="Name37" presStyleLbl="parChTrans1D2" presStyleIdx="0" presStyleCnt="2"/>
      <dgm:spPr/>
    </dgm:pt>
    <dgm:pt modelId="{BBCBE4AE-200E-5F4C-A6BA-5F5EA6D49C20}" type="pres">
      <dgm:prSet presAssocID="{F329C9B3-58AB-854B-AC7D-333A29980F2A}" presName="hierRoot2" presStyleCnt="0">
        <dgm:presLayoutVars>
          <dgm:hierBranch val="init"/>
        </dgm:presLayoutVars>
      </dgm:prSet>
      <dgm:spPr/>
    </dgm:pt>
    <dgm:pt modelId="{83C6CC28-313A-0F4D-A31F-1CA2142E3206}" type="pres">
      <dgm:prSet presAssocID="{F329C9B3-58AB-854B-AC7D-333A29980F2A}" presName="rootComposite" presStyleCnt="0"/>
      <dgm:spPr/>
    </dgm:pt>
    <dgm:pt modelId="{852B34DD-FC23-DF42-9057-28DBC8793F79}" type="pres">
      <dgm:prSet presAssocID="{F329C9B3-58AB-854B-AC7D-333A29980F2A}" presName="rootText" presStyleLbl="node2" presStyleIdx="0" presStyleCnt="2">
        <dgm:presLayoutVars>
          <dgm:chPref val="3"/>
        </dgm:presLayoutVars>
      </dgm:prSet>
      <dgm:spPr/>
    </dgm:pt>
    <dgm:pt modelId="{E26A2587-B684-F449-9FAA-83D58704B900}" type="pres">
      <dgm:prSet presAssocID="{F329C9B3-58AB-854B-AC7D-333A29980F2A}" presName="rootConnector" presStyleLbl="node2" presStyleIdx="0" presStyleCnt="2"/>
      <dgm:spPr/>
    </dgm:pt>
    <dgm:pt modelId="{4AB1F694-B0D9-F04B-87EB-192C679AC376}" type="pres">
      <dgm:prSet presAssocID="{F329C9B3-58AB-854B-AC7D-333A29980F2A}" presName="hierChild4" presStyleCnt="0"/>
      <dgm:spPr/>
    </dgm:pt>
    <dgm:pt modelId="{84CCAC09-E60A-1648-AD34-B0F14CBB4B31}" type="pres">
      <dgm:prSet presAssocID="{593300E7-C4B3-1F4D-B602-8FED362D7413}" presName="Name37" presStyleLbl="parChTrans1D3" presStyleIdx="0" presStyleCnt="4"/>
      <dgm:spPr/>
    </dgm:pt>
    <dgm:pt modelId="{848DFFC0-11C7-1049-B634-36A53C95CEBD}" type="pres">
      <dgm:prSet presAssocID="{D1D55152-C861-A642-9C13-C151FE96D3CF}" presName="hierRoot2" presStyleCnt="0">
        <dgm:presLayoutVars>
          <dgm:hierBranch val="init"/>
        </dgm:presLayoutVars>
      </dgm:prSet>
      <dgm:spPr/>
    </dgm:pt>
    <dgm:pt modelId="{B0D54871-F95B-A943-AF51-DEA42D56E510}" type="pres">
      <dgm:prSet presAssocID="{D1D55152-C861-A642-9C13-C151FE96D3CF}" presName="rootComposite" presStyleCnt="0"/>
      <dgm:spPr/>
    </dgm:pt>
    <dgm:pt modelId="{E89F4EA9-9BC6-2549-8A6B-FF20D9183965}" type="pres">
      <dgm:prSet presAssocID="{D1D55152-C861-A642-9C13-C151FE96D3CF}" presName="rootText" presStyleLbl="node3" presStyleIdx="0" presStyleCnt="4">
        <dgm:presLayoutVars>
          <dgm:chPref val="3"/>
        </dgm:presLayoutVars>
      </dgm:prSet>
      <dgm:spPr/>
    </dgm:pt>
    <dgm:pt modelId="{A648D2CD-B2B1-5F4F-9CB8-3B2CE058030B}" type="pres">
      <dgm:prSet presAssocID="{D1D55152-C861-A642-9C13-C151FE96D3CF}" presName="rootConnector" presStyleLbl="node3" presStyleIdx="0" presStyleCnt="4"/>
      <dgm:spPr/>
    </dgm:pt>
    <dgm:pt modelId="{76B227A1-941B-054B-88C5-905AC9CE3A03}" type="pres">
      <dgm:prSet presAssocID="{D1D55152-C861-A642-9C13-C151FE96D3CF}" presName="hierChild4" presStyleCnt="0"/>
      <dgm:spPr/>
    </dgm:pt>
    <dgm:pt modelId="{87707251-96B5-BA4F-88D8-B30A0F14CDFC}" type="pres">
      <dgm:prSet presAssocID="{D1D55152-C861-A642-9C13-C151FE96D3CF}" presName="hierChild5" presStyleCnt="0"/>
      <dgm:spPr/>
    </dgm:pt>
    <dgm:pt modelId="{BEB290D2-3236-6143-868E-EA0A4AA43B57}" type="pres">
      <dgm:prSet presAssocID="{6F03DF5A-C8BB-824B-B7EE-B41C19A052A5}" presName="Name37" presStyleLbl="parChTrans1D3" presStyleIdx="1" presStyleCnt="4"/>
      <dgm:spPr/>
    </dgm:pt>
    <dgm:pt modelId="{D598679C-FD37-6045-8626-7545F647D006}" type="pres">
      <dgm:prSet presAssocID="{3821578F-9153-D645-8A4B-A13E28EE6A77}" presName="hierRoot2" presStyleCnt="0">
        <dgm:presLayoutVars>
          <dgm:hierBranch val="init"/>
        </dgm:presLayoutVars>
      </dgm:prSet>
      <dgm:spPr/>
    </dgm:pt>
    <dgm:pt modelId="{EB6F14FB-D84E-E84D-A213-A46BBAEB1DC7}" type="pres">
      <dgm:prSet presAssocID="{3821578F-9153-D645-8A4B-A13E28EE6A77}" presName="rootComposite" presStyleCnt="0"/>
      <dgm:spPr/>
    </dgm:pt>
    <dgm:pt modelId="{E63041EC-970E-B741-A8C0-45898FA98142}" type="pres">
      <dgm:prSet presAssocID="{3821578F-9153-D645-8A4B-A13E28EE6A77}" presName="rootText" presStyleLbl="node3" presStyleIdx="1" presStyleCnt="4">
        <dgm:presLayoutVars>
          <dgm:chPref val="3"/>
        </dgm:presLayoutVars>
      </dgm:prSet>
      <dgm:spPr/>
    </dgm:pt>
    <dgm:pt modelId="{68E6FF14-4D07-8046-8D42-297786C96942}" type="pres">
      <dgm:prSet presAssocID="{3821578F-9153-D645-8A4B-A13E28EE6A77}" presName="rootConnector" presStyleLbl="node3" presStyleIdx="1" presStyleCnt="4"/>
      <dgm:spPr/>
    </dgm:pt>
    <dgm:pt modelId="{06D7A88C-6BC3-144B-92E0-3A49C5B2B1C5}" type="pres">
      <dgm:prSet presAssocID="{3821578F-9153-D645-8A4B-A13E28EE6A77}" presName="hierChild4" presStyleCnt="0"/>
      <dgm:spPr/>
    </dgm:pt>
    <dgm:pt modelId="{4037750B-4C5D-D447-8A12-C7DE01F4C8FC}" type="pres">
      <dgm:prSet presAssocID="{3821578F-9153-D645-8A4B-A13E28EE6A77}" presName="hierChild5" presStyleCnt="0"/>
      <dgm:spPr/>
    </dgm:pt>
    <dgm:pt modelId="{B07BF46A-1B9B-C94D-B9F0-768DAAA0DBA1}" type="pres">
      <dgm:prSet presAssocID="{F329C9B3-58AB-854B-AC7D-333A29980F2A}" presName="hierChild5" presStyleCnt="0"/>
      <dgm:spPr/>
    </dgm:pt>
    <dgm:pt modelId="{91F4E9B2-47A5-0649-93FF-5C475F95BAB5}" type="pres">
      <dgm:prSet presAssocID="{EA48C4F2-0B58-0649-A7DF-8ED99F01D29C}" presName="Name37" presStyleLbl="parChTrans1D2" presStyleIdx="1" presStyleCnt="2"/>
      <dgm:spPr/>
    </dgm:pt>
    <dgm:pt modelId="{1CF9965E-3299-CE46-8C8D-7259823F6E63}" type="pres">
      <dgm:prSet presAssocID="{C394BA8B-CA84-3041-A0C4-FAB11C11F55C}" presName="hierRoot2" presStyleCnt="0">
        <dgm:presLayoutVars>
          <dgm:hierBranch val="init"/>
        </dgm:presLayoutVars>
      </dgm:prSet>
      <dgm:spPr/>
    </dgm:pt>
    <dgm:pt modelId="{1C18C815-9EB1-0D4B-8BFD-C6440B49C091}" type="pres">
      <dgm:prSet presAssocID="{C394BA8B-CA84-3041-A0C4-FAB11C11F55C}" presName="rootComposite" presStyleCnt="0"/>
      <dgm:spPr/>
    </dgm:pt>
    <dgm:pt modelId="{40A214B3-3085-AF4A-901E-6CAB80B0397A}" type="pres">
      <dgm:prSet presAssocID="{C394BA8B-CA84-3041-A0C4-FAB11C11F55C}" presName="rootText" presStyleLbl="node2" presStyleIdx="1" presStyleCnt="2">
        <dgm:presLayoutVars>
          <dgm:chPref val="3"/>
        </dgm:presLayoutVars>
      </dgm:prSet>
      <dgm:spPr/>
    </dgm:pt>
    <dgm:pt modelId="{78D1125B-40EE-014A-A01B-7804F9AC81D3}" type="pres">
      <dgm:prSet presAssocID="{C394BA8B-CA84-3041-A0C4-FAB11C11F55C}" presName="rootConnector" presStyleLbl="node2" presStyleIdx="1" presStyleCnt="2"/>
      <dgm:spPr/>
    </dgm:pt>
    <dgm:pt modelId="{B5E722BD-DC14-2747-8027-8BA7D1EF31B5}" type="pres">
      <dgm:prSet presAssocID="{C394BA8B-CA84-3041-A0C4-FAB11C11F55C}" presName="hierChild4" presStyleCnt="0"/>
      <dgm:spPr/>
    </dgm:pt>
    <dgm:pt modelId="{8D369A1A-719E-CD48-BBBE-74167597EAB3}" type="pres">
      <dgm:prSet presAssocID="{EFAD46BD-A325-B944-B128-DD8A360A3524}" presName="Name37" presStyleLbl="parChTrans1D3" presStyleIdx="2" presStyleCnt="4"/>
      <dgm:spPr/>
    </dgm:pt>
    <dgm:pt modelId="{DDB65357-D37D-AD4A-B103-98947A0964DD}" type="pres">
      <dgm:prSet presAssocID="{F81CE0E5-6EBF-154B-B15B-C283E65266F6}" presName="hierRoot2" presStyleCnt="0">
        <dgm:presLayoutVars>
          <dgm:hierBranch val="init"/>
        </dgm:presLayoutVars>
      </dgm:prSet>
      <dgm:spPr/>
    </dgm:pt>
    <dgm:pt modelId="{92514AD8-5245-2846-8454-E72842C41346}" type="pres">
      <dgm:prSet presAssocID="{F81CE0E5-6EBF-154B-B15B-C283E65266F6}" presName="rootComposite" presStyleCnt="0"/>
      <dgm:spPr/>
    </dgm:pt>
    <dgm:pt modelId="{C5498103-3FBD-9C45-9AF8-650116EF5C8A}" type="pres">
      <dgm:prSet presAssocID="{F81CE0E5-6EBF-154B-B15B-C283E65266F6}" presName="rootText" presStyleLbl="node3" presStyleIdx="2" presStyleCnt="4">
        <dgm:presLayoutVars>
          <dgm:chPref val="3"/>
        </dgm:presLayoutVars>
      </dgm:prSet>
      <dgm:spPr/>
    </dgm:pt>
    <dgm:pt modelId="{06CE00ED-B001-1148-A613-6732A1BEFD64}" type="pres">
      <dgm:prSet presAssocID="{F81CE0E5-6EBF-154B-B15B-C283E65266F6}" presName="rootConnector" presStyleLbl="node3" presStyleIdx="2" presStyleCnt="4"/>
      <dgm:spPr/>
    </dgm:pt>
    <dgm:pt modelId="{2955C997-C3EB-274A-B41F-62D66B889A00}" type="pres">
      <dgm:prSet presAssocID="{F81CE0E5-6EBF-154B-B15B-C283E65266F6}" presName="hierChild4" presStyleCnt="0"/>
      <dgm:spPr/>
    </dgm:pt>
    <dgm:pt modelId="{DCF609E2-5745-794D-8A13-999DBCF9F1EE}" type="pres">
      <dgm:prSet presAssocID="{F81CE0E5-6EBF-154B-B15B-C283E65266F6}" presName="hierChild5" presStyleCnt="0"/>
      <dgm:spPr/>
    </dgm:pt>
    <dgm:pt modelId="{50EE5DCA-93B5-0940-A7DF-A862650B141A}" type="pres">
      <dgm:prSet presAssocID="{1B075775-43A2-B94B-B44C-7FBF60B3F636}" presName="Name37" presStyleLbl="parChTrans1D3" presStyleIdx="3" presStyleCnt="4"/>
      <dgm:spPr/>
    </dgm:pt>
    <dgm:pt modelId="{73E4487C-D4F1-CB44-8C12-B9FFFF61519F}" type="pres">
      <dgm:prSet presAssocID="{0A74548D-072D-8443-9905-79FD3114673E}" presName="hierRoot2" presStyleCnt="0">
        <dgm:presLayoutVars>
          <dgm:hierBranch val="init"/>
        </dgm:presLayoutVars>
      </dgm:prSet>
      <dgm:spPr/>
    </dgm:pt>
    <dgm:pt modelId="{741EC9FA-E722-DA48-8C8F-E7AF55A68ADE}" type="pres">
      <dgm:prSet presAssocID="{0A74548D-072D-8443-9905-79FD3114673E}" presName="rootComposite" presStyleCnt="0"/>
      <dgm:spPr/>
    </dgm:pt>
    <dgm:pt modelId="{80CD1BB6-FA2A-A242-9197-F1C4CC55BC9D}" type="pres">
      <dgm:prSet presAssocID="{0A74548D-072D-8443-9905-79FD3114673E}" presName="rootText" presStyleLbl="node3" presStyleIdx="3" presStyleCnt="4">
        <dgm:presLayoutVars>
          <dgm:chPref val="3"/>
        </dgm:presLayoutVars>
      </dgm:prSet>
      <dgm:spPr/>
    </dgm:pt>
    <dgm:pt modelId="{2C3EF54F-1DB3-BF4A-8B96-7CEE3027FACF}" type="pres">
      <dgm:prSet presAssocID="{0A74548D-072D-8443-9905-79FD3114673E}" presName="rootConnector" presStyleLbl="node3" presStyleIdx="3" presStyleCnt="4"/>
      <dgm:spPr/>
    </dgm:pt>
    <dgm:pt modelId="{2F4D983C-200C-0845-92A2-93F4464B40CC}" type="pres">
      <dgm:prSet presAssocID="{0A74548D-072D-8443-9905-79FD3114673E}" presName="hierChild4" presStyleCnt="0"/>
      <dgm:spPr/>
    </dgm:pt>
    <dgm:pt modelId="{5FA6237A-0F44-B548-B75D-895F26EEBC32}" type="pres">
      <dgm:prSet presAssocID="{0A74548D-072D-8443-9905-79FD3114673E}" presName="hierChild5" presStyleCnt="0"/>
      <dgm:spPr/>
    </dgm:pt>
    <dgm:pt modelId="{5E02F3FE-AE83-064F-BB61-ED43494461D8}" type="pres">
      <dgm:prSet presAssocID="{C394BA8B-CA84-3041-A0C4-FAB11C11F55C}" presName="hierChild5" presStyleCnt="0"/>
      <dgm:spPr/>
    </dgm:pt>
    <dgm:pt modelId="{C2BE2B85-25E3-2447-A675-F21983136F17}" type="pres">
      <dgm:prSet presAssocID="{EC72643D-3B89-2B42-B20D-5703017C9228}" presName="hierChild3" presStyleCnt="0"/>
      <dgm:spPr/>
    </dgm:pt>
  </dgm:ptLst>
  <dgm:cxnLst>
    <dgm:cxn modelId="{58AE2901-A3F2-714F-A91A-DD2709A4CC35}" type="presOf" srcId="{EFAD46BD-A325-B944-B128-DD8A360A3524}" destId="{8D369A1A-719E-CD48-BBBE-74167597EAB3}" srcOrd="0" destOrd="0" presId="urn:microsoft.com/office/officeart/2005/8/layout/orgChart1"/>
    <dgm:cxn modelId="{5EF30404-AB1D-FC45-B95F-1B5E0C00C14F}" srcId="{F329C9B3-58AB-854B-AC7D-333A29980F2A}" destId="{3821578F-9153-D645-8A4B-A13E28EE6A77}" srcOrd="1" destOrd="0" parTransId="{6F03DF5A-C8BB-824B-B7EE-B41C19A052A5}" sibTransId="{8FB79E7A-6FE2-9A47-BAD7-3B73001CED12}"/>
    <dgm:cxn modelId="{37305810-AC23-7C4A-8224-E5FB7FD93A21}" type="presOf" srcId="{3821578F-9153-D645-8A4B-A13E28EE6A77}" destId="{E63041EC-970E-B741-A8C0-45898FA98142}" srcOrd="0" destOrd="0" presId="urn:microsoft.com/office/officeart/2005/8/layout/orgChart1"/>
    <dgm:cxn modelId="{A5CE8910-C1F2-744B-BD75-F8B2B124808D}" type="presOf" srcId="{F81CE0E5-6EBF-154B-B15B-C283E65266F6}" destId="{C5498103-3FBD-9C45-9AF8-650116EF5C8A}" srcOrd="0" destOrd="0" presId="urn:microsoft.com/office/officeart/2005/8/layout/orgChart1"/>
    <dgm:cxn modelId="{52825720-B630-E944-9FAB-A6F020386B79}" srcId="{2C3C18FA-BB19-A949-ACF9-9B11E0F50248}" destId="{EC72643D-3B89-2B42-B20D-5703017C9228}" srcOrd="0" destOrd="0" parTransId="{33542E9D-E553-D341-AB95-FDFDADBDADB5}" sibTransId="{01B68E97-C71F-B841-8E4D-193D1AFF16E3}"/>
    <dgm:cxn modelId="{F4AA403A-9183-E340-8A89-70287BAFBDED}" type="presOf" srcId="{1B075775-43A2-B94B-B44C-7FBF60B3F636}" destId="{50EE5DCA-93B5-0940-A7DF-A862650B141A}" srcOrd="0" destOrd="0" presId="urn:microsoft.com/office/officeart/2005/8/layout/orgChart1"/>
    <dgm:cxn modelId="{481E6E42-36D8-114F-BBBE-1C3D6660CB75}" type="presOf" srcId="{0A74548D-072D-8443-9905-79FD3114673E}" destId="{2C3EF54F-1DB3-BF4A-8B96-7CEE3027FACF}" srcOrd="1" destOrd="0" presId="urn:microsoft.com/office/officeart/2005/8/layout/orgChart1"/>
    <dgm:cxn modelId="{AA8F3363-2799-5341-903A-438A28E8C8A7}" type="presOf" srcId="{6F03DF5A-C8BB-824B-B7EE-B41C19A052A5}" destId="{BEB290D2-3236-6143-868E-EA0A4AA43B57}" srcOrd="0" destOrd="0" presId="urn:microsoft.com/office/officeart/2005/8/layout/orgChart1"/>
    <dgm:cxn modelId="{ADCF6046-79AF-E845-8291-2F5F9C7B93ED}" srcId="{F329C9B3-58AB-854B-AC7D-333A29980F2A}" destId="{D1D55152-C861-A642-9C13-C151FE96D3CF}" srcOrd="0" destOrd="0" parTransId="{593300E7-C4B3-1F4D-B602-8FED362D7413}" sibTransId="{799A722F-7025-664E-A870-AD0B9A14FBCE}"/>
    <dgm:cxn modelId="{0187F867-44EB-194A-ABAA-0CFE59C4B863}" srcId="{EC72643D-3B89-2B42-B20D-5703017C9228}" destId="{F329C9B3-58AB-854B-AC7D-333A29980F2A}" srcOrd="0" destOrd="0" parTransId="{5398E6AA-FDFF-7446-9296-F1064609C039}" sibTransId="{220499B1-F937-734A-A549-A46F2C5DFF96}"/>
    <dgm:cxn modelId="{E45CBF49-D720-D244-9881-92E5B112A2F3}" type="presOf" srcId="{0A74548D-072D-8443-9905-79FD3114673E}" destId="{80CD1BB6-FA2A-A242-9197-F1C4CC55BC9D}" srcOrd="0" destOrd="0" presId="urn:microsoft.com/office/officeart/2005/8/layout/orgChart1"/>
    <dgm:cxn modelId="{9B77664B-56D5-4144-B1CB-CCF562534147}" type="presOf" srcId="{EC72643D-3B89-2B42-B20D-5703017C9228}" destId="{587C1BBD-72B3-7D4B-BFD6-C6B6CB9C055B}" srcOrd="1" destOrd="0" presId="urn:microsoft.com/office/officeart/2005/8/layout/orgChart1"/>
    <dgm:cxn modelId="{A4F4D651-01BA-0D4D-B3D3-DBA0841362DF}" type="presOf" srcId="{5398E6AA-FDFF-7446-9296-F1064609C039}" destId="{2075BB54-3C1D-484D-9028-19FEBC7C1CC6}" srcOrd="0" destOrd="0" presId="urn:microsoft.com/office/officeart/2005/8/layout/orgChart1"/>
    <dgm:cxn modelId="{BC015C52-C3C0-134E-B68B-011CC0CEC64A}" type="presOf" srcId="{D1D55152-C861-A642-9C13-C151FE96D3CF}" destId="{E89F4EA9-9BC6-2549-8A6B-FF20D9183965}" srcOrd="0" destOrd="0" presId="urn:microsoft.com/office/officeart/2005/8/layout/orgChart1"/>
    <dgm:cxn modelId="{7CDF0782-CA12-D74B-B946-F3D021E774F0}" type="presOf" srcId="{F329C9B3-58AB-854B-AC7D-333A29980F2A}" destId="{E26A2587-B684-F449-9FAA-83D58704B900}" srcOrd="1" destOrd="0" presId="urn:microsoft.com/office/officeart/2005/8/layout/orgChart1"/>
    <dgm:cxn modelId="{47B5C786-0830-7E4F-89F6-78C9295D8AD7}" type="presOf" srcId="{3821578F-9153-D645-8A4B-A13E28EE6A77}" destId="{68E6FF14-4D07-8046-8D42-297786C96942}" srcOrd="1" destOrd="0" presId="urn:microsoft.com/office/officeart/2005/8/layout/orgChart1"/>
    <dgm:cxn modelId="{ADE94094-48A8-7A4A-B02B-8FCB29906528}" srcId="{C394BA8B-CA84-3041-A0C4-FAB11C11F55C}" destId="{0A74548D-072D-8443-9905-79FD3114673E}" srcOrd="1" destOrd="0" parTransId="{1B075775-43A2-B94B-B44C-7FBF60B3F636}" sibTransId="{E0FE3A7B-3874-7546-8BFA-F6F78B786E72}"/>
    <dgm:cxn modelId="{5EA26098-6A2E-1644-8A40-F4763B17815D}" type="presOf" srcId="{C394BA8B-CA84-3041-A0C4-FAB11C11F55C}" destId="{78D1125B-40EE-014A-A01B-7804F9AC81D3}" srcOrd="1" destOrd="0" presId="urn:microsoft.com/office/officeart/2005/8/layout/orgChart1"/>
    <dgm:cxn modelId="{26B1D99A-88CD-AE48-9D01-10DAAE26452D}" type="presOf" srcId="{EA48C4F2-0B58-0649-A7DF-8ED99F01D29C}" destId="{91F4E9B2-47A5-0649-93FF-5C475F95BAB5}" srcOrd="0" destOrd="0" presId="urn:microsoft.com/office/officeart/2005/8/layout/orgChart1"/>
    <dgm:cxn modelId="{6CC127A4-28F5-D940-B156-6BD109EDCC85}" type="presOf" srcId="{EC72643D-3B89-2B42-B20D-5703017C9228}" destId="{A2E361F9-AF33-7C48-BCE6-B3AC2D8BA38F}" srcOrd="0" destOrd="0" presId="urn:microsoft.com/office/officeart/2005/8/layout/orgChart1"/>
    <dgm:cxn modelId="{D63772A9-84F4-A744-8C50-53A5F686D214}" type="presOf" srcId="{D1D55152-C861-A642-9C13-C151FE96D3CF}" destId="{A648D2CD-B2B1-5F4F-9CB8-3B2CE058030B}" srcOrd="1" destOrd="0" presId="urn:microsoft.com/office/officeart/2005/8/layout/orgChart1"/>
    <dgm:cxn modelId="{71CBEFAE-9BD3-6D44-B2EB-89777D612484}" type="presOf" srcId="{593300E7-C4B3-1F4D-B602-8FED362D7413}" destId="{84CCAC09-E60A-1648-AD34-B0F14CBB4B31}" srcOrd="0" destOrd="0" presId="urn:microsoft.com/office/officeart/2005/8/layout/orgChart1"/>
    <dgm:cxn modelId="{80F771B7-96D0-A049-BA0E-E7BEA366C2F7}" srcId="{EC72643D-3B89-2B42-B20D-5703017C9228}" destId="{C394BA8B-CA84-3041-A0C4-FAB11C11F55C}" srcOrd="1" destOrd="0" parTransId="{EA48C4F2-0B58-0649-A7DF-8ED99F01D29C}" sibTransId="{4480810A-3FC9-AB45-8B91-61A1179FCC05}"/>
    <dgm:cxn modelId="{FB84C9D7-CEC9-FB44-8CFD-47C1C1F76208}" type="presOf" srcId="{C394BA8B-CA84-3041-A0C4-FAB11C11F55C}" destId="{40A214B3-3085-AF4A-901E-6CAB80B0397A}" srcOrd="0" destOrd="0" presId="urn:microsoft.com/office/officeart/2005/8/layout/orgChart1"/>
    <dgm:cxn modelId="{C170EFDF-1210-4648-9B93-470A4040E3B2}" type="presOf" srcId="{F81CE0E5-6EBF-154B-B15B-C283E65266F6}" destId="{06CE00ED-B001-1148-A613-6732A1BEFD64}" srcOrd="1" destOrd="0" presId="urn:microsoft.com/office/officeart/2005/8/layout/orgChart1"/>
    <dgm:cxn modelId="{101393E7-89E1-1243-AB60-4DAA1A012C3B}" type="presOf" srcId="{2C3C18FA-BB19-A949-ACF9-9B11E0F50248}" destId="{ED0E63F9-87FF-6148-A715-0E34C3DF2E3B}" srcOrd="0" destOrd="0" presId="urn:microsoft.com/office/officeart/2005/8/layout/orgChart1"/>
    <dgm:cxn modelId="{C2C17BE9-8562-914B-9D91-8CE819F6181F}" type="presOf" srcId="{F329C9B3-58AB-854B-AC7D-333A29980F2A}" destId="{852B34DD-FC23-DF42-9057-28DBC8793F79}" srcOrd="0" destOrd="0" presId="urn:microsoft.com/office/officeart/2005/8/layout/orgChart1"/>
    <dgm:cxn modelId="{58B5C9F7-DD19-214C-946A-5F25307B4C3D}" srcId="{C394BA8B-CA84-3041-A0C4-FAB11C11F55C}" destId="{F81CE0E5-6EBF-154B-B15B-C283E65266F6}" srcOrd="0" destOrd="0" parTransId="{EFAD46BD-A325-B944-B128-DD8A360A3524}" sibTransId="{F87041AA-A7EB-2149-B220-F41AF9C1D08C}"/>
    <dgm:cxn modelId="{9F593BC2-3140-E94D-B6DF-B0C35906484A}" type="presParOf" srcId="{ED0E63F9-87FF-6148-A715-0E34C3DF2E3B}" destId="{E9ECC5B1-8B35-8145-AD96-7884F9081088}" srcOrd="0" destOrd="0" presId="urn:microsoft.com/office/officeart/2005/8/layout/orgChart1"/>
    <dgm:cxn modelId="{7B7C0538-F99A-9843-96A6-10B1755D43C4}" type="presParOf" srcId="{E9ECC5B1-8B35-8145-AD96-7884F9081088}" destId="{2410BCB4-A999-4540-B86C-E5D475C360C3}" srcOrd="0" destOrd="0" presId="urn:microsoft.com/office/officeart/2005/8/layout/orgChart1"/>
    <dgm:cxn modelId="{5EF1EFBD-1946-484E-B031-3A0EB8298140}" type="presParOf" srcId="{2410BCB4-A999-4540-B86C-E5D475C360C3}" destId="{A2E361F9-AF33-7C48-BCE6-B3AC2D8BA38F}" srcOrd="0" destOrd="0" presId="urn:microsoft.com/office/officeart/2005/8/layout/orgChart1"/>
    <dgm:cxn modelId="{C65F17AC-7A63-434D-A82F-0A0687FBD608}" type="presParOf" srcId="{2410BCB4-A999-4540-B86C-E5D475C360C3}" destId="{587C1BBD-72B3-7D4B-BFD6-C6B6CB9C055B}" srcOrd="1" destOrd="0" presId="urn:microsoft.com/office/officeart/2005/8/layout/orgChart1"/>
    <dgm:cxn modelId="{BAA1C708-9BDF-D942-AFAB-7B33D0EC3C1D}" type="presParOf" srcId="{E9ECC5B1-8B35-8145-AD96-7884F9081088}" destId="{5BC072B0-3D0A-C24D-8043-722F5AC605BB}" srcOrd="1" destOrd="0" presId="urn:microsoft.com/office/officeart/2005/8/layout/orgChart1"/>
    <dgm:cxn modelId="{A667A11E-44AF-9749-83C3-3E521058116E}" type="presParOf" srcId="{5BC072B0-3D0A-C24D-8043-722F5AC605BB}" destId="{2075BB54-3C1D-484D-9028-19FEBC7C1CC6}" srcOrd="0" destOrd="0" presId="urn:microsoft.com/office/officeart/2005/8/layout/orgChart1"/>
    <dgm:cxn modelId="{4D59A14A-FBDD-ED4D-A1C5-D808A4093FF1}" type="presParOf" srcId="{5BC072B0-3D0A-C24D-8043-722F5AC605BB}" destId="{BBCBE4AE-200E-5F4C-A6BA-5F5EA6D49C20}" srcOrd="1" destOrd="0" presId="urn:microsoft.com/office/officeart/2005/8/layout/orgChart1"/>
    <dgm:cxn modelId="{D855F14F-A426-0C4B-BB89-7D6ED6E5D25F}" type="presParOf" srcId="{BBCBE4AE-200E-5F4C-A6BA-5F5EA6D49C20}" destId="{83C6CC28-313A-0F4D-A31F-1CA2142E3206}" srcOrd="0" destOrd="0" presId="urn:microsoft.com/office/officeart/2005/8/layout/orgChart1"/>
    <dgm:cxn modelId="{5F191D05-711E-4B49-BE3D-CD00725E2587}" type="presParOf" srcId="{83C6CC28-313A-0F4D-A31F-1CA2142E3206}" destId="{852B34DD-FC23-DF42-9057-28DBC8793F79}" srcOrd="0" destOrd="0" presId="urn:microsoft.com/office/officeart/2005/8/layout/orgChart1"/>
    <dgm:cxn modelId="{F196C4BC-8FC1-0642-AD40-83AE58069D61}" type="presParOf" srcId="{83C6CC28-313A-0F4D-A31F-1CA2142E3206}" destId="{E26A2587-B684-F449-9FAA-83D58704B900}" srcOrd="1" destOrd="0" presId="urn:microsoft.com/office/officeart/2005/8/layout/orgChart1"/>
    <dgm:cxn modelId="{DFA1F982-2636-ED40-BF75-4869C1DE234D}" type="presParOf" srcId="{BBCBE4AE-200E-5F4C-A6BA-5F5EA6D49C20}" destId="{4AB1F694-B0D9-F04B-87EB-192C679AC376}" srcOrd="1" destOrd="0" presId="urn:microsoft.com/office/officeart/2005/8/layout/orgChart1"/>
    <dgm:cxn modelId="{85B78519-97C2-8C4E-817F-AF26A5E4B5CA}" type="presParOf" srcId="{4AB1F694-B0D9-F04B-87EB-192C679AC376}" destId="{84CCAC09-E60A-1648-AD34-B0F14CBB4B31}" srcOrd="0" destOrd="0" presId="urn:microsoft.com/office/officeart/2005/8/layout/orgChart1"/>
    <dgm:cxn modelId="{76B05378-0941-504F-AF2F-671F4ED8CE79}" type="presParOf" srcId="{4AB1F694-B0D9-F04B-87EB-192C679AC376}" destId="{848DFFC0-11C7-1049-B634-36A53C95CEBD}" srcOrd="1" destOrd="0" presId="urn:microsoft.com/office/officeart/2005/8/layout/orgChart1"/>
    <dgm:cxn modelId="{CC69DE5D-952E-5744-9882-E75579F81A20}" type="presParOf" srcId="{848DFFC0-11C7-1049-B634-36A53C95CEBD}" destId="{B0D54871-F95B-A943-AF51-DEA42D56E510}" srcOrd="0" destOrd="0" presId="urn:microsoft.com/office/officeart/2005/8/layout/orgChart1"/>
    <dgm:cxn modelId="{538B977B-59CC-B246-B128-E2D2EA1305BA}" type="presParOf" srcId="{B0D54871-F95B-A943-AF51-DEA42D56E510}" destId="{E89F4EA9-9BC6-2549-8A6B-FF20D9183965}" srcOrd="0" destOrd="0" presId="urn:microsoft.com/office/officeart/2005/8/layout/orgChart1"/>
    <dgm:cxn modelId="{D02845C0-B670-1C42-9FAE-2490652ED3D5}" type="presParOf" srcId="{B0D54871-F95B-A943-AF51-DEA42D56E510}" destId="{A648D2CD-B2B1-5F4F-9CB8-3B2CE058030B}" srcOrd="1" destOrd="0" presId="urn:microsoft.com/office/officeart/2005/8/layout/orgChart1"/>
    <dgm:cxn modelId="{103DDFA3-9EF2-D349-A6DA-EC29AF314D63}" type="presParOf" srcId="{848DFFC0-11C7-1049-B634-36A53C95CEBD}" destId="{76B227A1-941B-054B-88C5-905AC9CE3A03}" srcOrd="1" destOrd="0" presId="urn:microsoft.com/office/officeart/2005/8/layout/orgChart1"/>
    <dgm:cxn modelId="{9C46066E-E1E2-7B4A-BA6A-7BE3F9A57BD0}" type="presParOf" srcId="{848DFFC0-11C7-1049-B634-36A53C95CEBD}" destId="{87707251-96B5-BA4F-88D8-B30A0F14CDFC}" srcOrd="2" destOrd="0" presId="urn:microsoft.com/office/officeart/2005/8/layout/orgChart1"/>
    <dgm:cxn modelId="{C0D70F12-0C1C-E04D-B05B-626E9459A6A5}" type="presParOf" srcId="{4AB1F694-B0D9-F04B-87EB-192C679AC376}" destId="{BEB290D2-3236-6143-868E-EA0A4AA43B57}" srcOrd="2" destOrd="0" presId="urn:microsoft.com/office/officeart/2005/8/layout/orgChart1"/>
    <dgm:cxn modelId="{121A3B76-053F-5148-9D8A-729FB0186816}" type="presParOf" srcId="{4AB1F694-B0D9-F04B-87EB-192C679AC376}" destId="{D598679C-FD37-6045-8626-7545F647D006}" srcOrd="3" destOrd="0" presId="urn:microsoft.com/office/officeart/2005/8/layout/orgChart1"/>
    <dgm:cxn modelId="{8669E2E2-0D77-F540-B31E-4991A6CD6BE9}" type="presParOf" srcId="{D598679C-FD37-6045-8626-7545F647D006}" destId="{EB6F14FB-D84E-E84D-A213-A46BBAEB1DC7}" srcOrd="0" destOrd="0" presId="urn:microsoft.com/office/officeart/2005/8/layout/orgChart1"/>
    <dgm:cxn modelId="{C80FBED7-D62C-F64B-B356-9DA22004B108}" type="presParOf" srcId="{EB6F14FB-D84E-E84D-A213-A46BBAEB1DC7}" destId="{E63041EC-970E-B741-A8C0-45898FA98142}" srcOrd="0" destOrd="0" presId="urn:microsoft.com/office/officeart/2005/8/layout/orgChart1"/>
    <dgm:cxn modelId="{0EE620CF-69D4-194F-9C09-5CE0CDF1E1AF}" type="presParOf" srcId="{EB6F14FB-D84E-E84D-A213-A46BBAEB1DC7}" destId="{68E6FF14-4D07-8046-8D42-297786C96942}" srcOrd="1" destOrd="0" presId="urn:microsoft.com/office/officeart/2005/8/layout/orgChart1"/>
    <dgm:cxn modelId="{B573B330-6CEF-984D-B535-BCB98926485A}" type="presParOf" srcId="{D598679C-FD37-6045-8626-7545F647D006}" destId="{06D7A88C-6BC3-144B-92E0-3A49C5B2B1C5}" srcOrd="1" destOrd="0" presId="urn:microsoft.com/office/officeart/2005/8/layout/orgChart1"/>
    <dgm:cxn modelId="{F747EC5D-A6BD-364C-BA5C-E06D9FE9FBF9}" type="presParOf" srcId="{D598679C-FD37-6045-8626-7545F647D006}" destId="{4037750B-4C5D-D447-8A12-C7DE01F4C8FC}" srcOrd="2" destOrd="0" presId="urn:microsoft.com/office/officeart/2005/8/layout/orgChart1"/>
    <dgm:cxn modelId="{F8A02693-CF10-DB4F-91E0-997415145732}" type="presParOf" srcId="{BBCBE4AE-200E-5F4C-A6BA-5F5EA6D49C20}" destId="{B07BF46A-1B9B-C94D-B9F0-768DAAA0DBA1}" srcOrd="2" destOrd="0" presId="urn:microsoft.com/office/officeart/2005/8/layout/orgChart1"/>
    <dgm:cxn modelId="{FB006E32-C6C5-2046-A4AF-8EB902C5829A}" type="presParOf" srcId="{5BC072B0-3D0A-C24D-8043-722F5AC605BB}" destId="{91F4E9B2-47A5-0649-93FF-5C475F95BAB5}" srcOrd="2" destOrd="0" presId="urn:microsoft.com/office/officeart/2005/8/layout/orgChart1"/>
    <dgm:cxn modelId="{6430273E-B828-1F4D-A0A5-EE3FE99E6C34}" type="presParOf" srcId="{5BC072B0-3D0A-C24D-8043-722F5AC605BB}" destId="{1CF9965E-3299-CE46-8C8D-7259823F6E63}" srcOrd="3" destOrd="0" presId="urn:microsoft.com/office/officeart/2005/8/layout/orgChart1"/>
    <dgm:cxn modelId="{5E7A6172-49C6-4940-878E-46B19E0B4759}" type="presParOf" srcId="{1CF9965E-3299-CE46-8C8D-7259823F6E63}" destId="{1C18C815-9EB1-0D4B-8BFD-C6440B49C091}" srcOrd="0" destOrd="0" presId="urn:microsoft.com/office/officeart/2005/8/layout/orgChart1"/>
    <dgm:cxn modelId="{EA915D88-D495-BD41-9D85-A4DBDFC8C101}" type="presParOf" srcId="{1C18C815-9EB1-0D4B-8BFD-C6440B49C091}" destId="{40A214B3-3085-AF4A-901E-6CAB80B0397A}" srcOrd="0" destOrd="0" presId="urn:microsoft.com/office/officeart/2005/8/layout/orgChart1"/>
    <dgm:cxn modelId="{BAFFCF4B-22C6-1A4D-8EB8-17384113D6B7}" type="presParOf" srcId="{1C18C815-9EB1-0D4B-8BFD-C6440B49C091}" destId="{78D1125B-40EE-014A-A01B-7804F9AC81D3}" srcOrd="1" destOrd="0" presId="urn:microsoft.com/office/officeart/2005/8/layout/orgChart1"/>
    <dgm:cxn modelId="{3E5DD89F-7DC4-7849-AFC2-3CF0408C87E1}" type="presParOf" srcId="{1CF9965E-3299-CE46-8C8D-7259823F6E63}" destId="{B5E722BD-DC14-2747-8027-8BA7D1EF31B5}" srcOrd="1" destOrd="0" presId="urn:microsoft.com/office/officeart/2005/8/layout/orgChart1"/>
    <dgm:cxn modelId="{D0333121-A8C7-F141-B140-49061903F6A8}" type="presParOf" srcId="{B5E722BD-DC14-2747-8027-8BA7D1EF31B5}" destId="{8D369A1A-719E-CD48-BBBE-74167597EAB3}" srcOrd="0" destOrd="0" presId="urn:microsoft.com/office/officeart/2005/8/layout/orgChart1"/>
    <dgm:cxn modelId="{ECC70B00-463B-0144-8FF9-221C7F864A81}" type="presParOf" srcId="{B5E722BD-DC14-2747-8027-8BA7D1EF31B5}" destId="{DDB65357-D37D-AD4A-B103-98947A0964DD}" srcOrd="1" destOrd="0" presId="urn:microsoft.com/office/officeart/2005/8/layout/orgChart1"/>
    <dgm:cxn modelId="{0231E07C-6637-8A47-9647-AA4309660B74}" type="presParOf" srcId="{DDB65357-D37D-AD4A-B103-98947A0964DD}" destId="{92514AD8-5245-2846-8454-E72842C41346}" srcOrd="0" destOrd="0" presId="urn:microsoft.com/office/officeart/2005/8/layout/orgChart1"/>
    <dgm:cxn modelId="{88B1C8D9-84DD-CC48-BFEA-625AFD57CFD4}" type="presParOf" srcId="{92514AD8-5245-2846-8454-E72842C41346}" destId="{C5498103-3FBD-9C45-9AF8-650116EF5C8A}" srcOrd="0" destOrd="0" presId="urn:microsoft.com/office/officeart/2005/8/layout/orgChart1"/>
    <dgm:cxn modelId="{F53F5C37-6A6C-BB4E-A6B8-BFCF4DD8D197}" type="presParOf" srcId="{92514AD8-5245-2846-8454-E72842C41346}" destId="{06CE00ED-B001-1148-A613-6732A1BEFD64}" srcOrd="1" destOrd="0" presId="urn:microsoft.com/office/officeart/2005/8/layout/orgChart1"/>
    <dgm:cxn modelId="{161A2F37-F182-714D-8D9A-6E27D11721ED}" type="presParOf" srcId="{DDB65357-D37D-AD4A-B103-98947A0964DD}" destId="{2955C997-C3EB-274A-B41F-62D66B889A00}" srcOrd="1" destOrd="0" presId="urn:microsoft.com/office/officeart/2005/8/layout/orgChart1"/>
    <dgm:cxn modelId="{B2CB20D6-EFA5-BE42-99AD-D84155897137}" type="presParOf" srcId="{DDB65357-D37D-AD4A-B103-98947A0964DD}" destId="{DCF609E2-5745-794D-8A13-999DBCF9F1EE}" srcOrd="2" destOrd="0" presId="urn:microsoft.com/office/officeart/2005/8/layout/orgChart1"/>
    <dgm:cxn modelId="{ABDE849A-3A06-3141-B1CA-C4C742578CE2}" type="presParOf" srcId="{B5E722BD-DC14-2747-8027-8BA7D1EF31B5}" destId="{50EE5DCA-93B5-0940-A7DF-A862650B141A}" srcOrd="2" destOrd="0" presId="urn:microsoft.com/office/officeart/2005/8/layout/orgChart1"/>
    <dgm:cxn modelId="{AEC41446-9430-B044-B32C-4AF0F22E41CD}" type="presParOf" srcId="{B5E722BD-DC14-2747-8027-8BA7D1EF31B5}" destId="{73E4487C-D4F1-CB44-8C12-B9FFFF61519F}" srcOrd="3" destOrd="0" presId="urn:microsoft.com/office/officeart/2005/8/layout/orgChart1"/>
    <dgm:cxn modelId="{D4BC88E5-5BDE-0246-A1D3-937F851A8878}" type="presParOf" srcId="{73E4487C-D4F1-CB44-8C12-B9FFFF61519F}" destId="{741EC9FA-E722-DA48-8C8F-E7AF55A68ADE}" srcOrd="0" destOrd="0" presId="urn:microsoft.com/office/officeart/2005/8/layout/orgChart1"/>
    <dgm:cxn modelId="{48EA3BDC-429E-364B-BAED-0CB5ABE9292D}" type="presParOf" srcId="{741EC9FA-E722-DA48-8C8F-E7AF55A68ADE}" destId="{80CD1BB6-FA2A-A242-9197-F1C4CC55BC9D}" srcOrd="0" destOrd="0" presId="urn:microsoft.com/office/officeart/2005/8/layout/orgChart1"/>
    <dgm:cxn modelId="{04A1A96E-4DD5-2C4C-BA2C-66F516A40036}" type="presParOf" srcId="{741EC9FA-E722-DA48-8C8F-E7AF55A68ADE}" destId="{2C3EF54F-1DB3-BF4A-8B96-7CEE3027FACF}" srcOrd="1" destOrd="0" presId="urn:microsoft.com/office/officeart/2005/8/layout/orgChart1"/>
    <dgm:cxn modelId="{D61ED72A-A0A8-B848-A171-FC354CACF9EB}" type="presParOf" srcId="{73E4487C-D4F1-CB44-8C12-B9FFFF61519F}" destId="{2F4D983C-200C-0845-92A2-93F4464B40CC}" srcOrd="1" destOrd="0" presId="urn:microsoft.com/office/officeart/2005/8/layout/orgChart1"/>
    <dgm:cxn modelId="{EBF3B2C8-90DF-4341-B851-11DAD292FA29}" type="presParOf" srcId="{73E4487C-D4F1-CB44-8C12-B9FFFF61519F}" destId="{5FA6237A-0F44-B548-B75D-895F26EEBC32}" srcOrd="2" destOrd="0" presId="urn:microsoft.com/office/officeart/2005/8/layout/orgChart1"/>
    <dgm:cxn modelId="{2B7DD43C-F656-F04C-8FDD-1AF0424C6F9E}" type="presParOf" srcId="{1CF9965E-3299-CE46-8C8D-7259823F6E63}" destId="{5E02F3FE-AE83-064F-BB61-ED43494461D8}" srcOrd="2" destOrd="0" presId="urn:microsoft.com/office/officeart/2005/8/layout/orgChart1"/>
    <dgm:cxn modelId="{F5308203-0E8A-8542-B4ED-C22E0BB644EC}" type="presParOf" srcId="{E9ECC5B1-8B35-8145-AD96-7884F9081088}" destId="{C2BE2B85-25E3-2447-A675-F21983136F1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C3C18FA-BB19-A949-ACF9-9B11E0F50248}" type="doc">
      <dgm:prSet loTypeId="urn:microsoft.com/office/officeart/2005/8/layout/orgChart1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pt-BR"/>
        </a:p>
      </dgm:t>
    </dgm:pt>
    <dgm:pt modelId="{EC72643D-3B89-2B42-B20D-5703017C9228}">
      <dgm:prSet phldrT="[Texto]"/>
      <dgm:spPr>
        <a:solidFill>
          <a:schemeClr val="accent4"/>
        </a:solidFill>
      </dgm:spPr>
      <dgm:t>
        <a:bodyPr/>
        <a:lstStyle/>
        <a:p>
          <a:r>
            <a:rPr lang="pt-BR" dirty="0"/>
            <a:t>Tipos de dados</a:t>
          </a:r>
        </a:p>
      </dgm:t>
    </dgm:pt>
    <dgm:pt modelId="{33542E9D-E553-D341-AB95-FDFDADBDADB5}" type="parTrans" cxnId="{52825720-B630-E944-9FAB-A6F020386B79}">
      <dgm:prSet/>
      <dgm:spPr/>
      <dgm:t>
        <a:bodyPr/>
        <a:lstStyle/>
        <a:p>
          <a:endParaRPr lang="pt-BR"/>
        </a:p>
      </dgm:t>
    </dgm:pt>
    <dgm:pt modelId="{01B68E97-C71F-B841-8E4D-193D1AFF16E3}" type="sibTrans" cxnId="{52825720-B630-E944-9FAB-A6F020386B79}">
      <dgm:prSet/>
      <dgm:spPr/>
      <dgm:t>
        <a:bodyPr/>
        <a:lstStyle/>
        <a:p>
          <a:endParaRPr lang="pt-BR"/>
        </a:p>
      </dgm:t>
    </dgm:pt>
    <dgm:pt modelId="{F329C9B3-58AB-854B-AC7D-333A29980F2A}">
      <dgm:prSet phldrT="[Texto]"/>
      <dgm:spPr/>
      <dgm:t>
        <a:bodyPr/>
        <a:lstStyle/>
        <a:p>
          <a:r>
            <a:rPr lang="pt-BR" dirty="0"/>
            <a:t>Qualitativos</a:t>
          </a:r>
        </a:p>
      </dgm:t>
    </dgm:pt>
    <dgm:pt modelId="{5398E6AA-FDFF-7446-9296-F1064609C039}" type="parTrans" cxnId="{0187F867-44EB-194A-ABAA-0CFE59C4B863}">
      <dgm:prSet/>
      <dgm:spPr/>
      <dgm:t>
        <a:bodyPr/>
        <a:lstStyle/>
        <a:p>
          <a:endParaRPr lang="pt-BR"/>
        </a:p>
      </dgm:t>
    </dgm:pt>
    <dgm:pt modelId="{220499B1-F937-734A-A549-A46F2C5DFF96}" type="sibTrans" cxnId="{0187F867-44EB-194A-ABAA-0CFE59C4B863}">
      <dgm:prSet/>
      <dgm:spPr/>
      <dgm:t>
        <a:bodyPr/>
        <a:lstStyle/>
        <a:p>
          <a:endParaRPr lang="pt-BR"/>
        </a:p>
      </dgm:t>
    </dgm:pt>
    <dgm:pt modelId="{C394BA8B-CA84-3041-A0C4-FAB11C11F55C}">
      <dgm:prSet phldrT="[Texto]"/>
      <dgm:spPr/>
      <dgm:t>
        <a:bodyPr/>
        <a:lstStyle/>
        <a:p>
          <a:r>
            <a:rPr lang="pt-BR" dirty="0"/>
            <a:t>Quantitativos</a:t>
          </a:r>
        </a:p>
      </dgm:t>
    </dgm:pt>
    <dgm:pt modelId="{EA48C4F2-0B58-0649-A7DF-8ED99F01D29C}" type="parTrans" cxnId="{80F771B7-96D0-A049-BA0E-E7BEA366C2F7}">
      <dgm:prSet/>
      <dgm:spPr/>
      <dgm:t>
        <a:bodyPr/>
        <a:lstStyle/>
        <a:p>
          <a:endParaRPr lang="pt-BR"/>
        </a:p>
      </dgm:t>
    </dgm:pt>
    <dgm:pt modelId="{4480810A-3FC9-AB45-8B91-61A1179FCC05}" type="sibTrans" cxnId="{80F771B7-96D0-A049-BA0E-E7BEA366C2F7}">
      <dgm:prSet/>
      <dgm:spPr/>
      <dgm:t>
        <a:bodyPr/>
        <a:lstStyle/>
        <a:p>
          <a:endParaRPr lang="pt-BR"/>
        </a:p>
      </dgm:t>
    </dgm:pt>
    <dgm:pt modelId="{D1D55152-C861-A642-9C13-C151FE96D3CF}">
      <dgm:prSet/>
      <dgm:spPr/>
      <dgm:t>
        <a:bodyPr/>
        <a:lstStyle/>
        <a:p>
          <a:r>
            <a:rPr lang="pt-BR" dirty="0"/>
            <a:t>Ordinais</a:t>
          </a:r>
        </a:p>
      </dgm:t>
    </dgm:pt>
    <dgm:pt modelId="{593300E7-C4B3-1F4D-B602-8FED362D7413}" type="parTrans" cxnId="{ADCF6046-79AF-E845-8291-2F5F9C7B93ED}">
      <dgm:prSet/>
      <dgm:spPr/>
      <dgm:t>
        <a:bodyPr/>
        <a:lstStyle/>
        <a:p>
          <a:endParaRPr lang="pt-BR"/>
        </a:p>
      </dgm:t>
    </dgm:pt>
    <dgm:pt modelId="{799A722F-7025-664E-A870-AD0B9A14FBCE}" type="sibTrans" cxnId="{ADCF6046-79AF-E845-8291-2F5F9C7B93ED}">
      <dgm:prSet/>
      <dgm:spPr/>
      <dgm:t>
        <a:bodyPr/>
        <a:lstStyle/>
        <a:p>
          <a:endParaRPr lang="pt-BR"/>
        </a:p>
      </dgm:t>
    </dgm:pt>
    <dgm:pt modelId="{3821578F-9153-D645-8A4B-A13E28EE6A77}">
      <dgm:prSet/>
      <dgm:spPr/>
      <dgm:t>
        <a:bodyPr/>
        <a:lstStyle/>
        <a:p>
          <a:r>
            <a:rPr lang="pt-BR" dirty="0"/>
            <a:t>Nominais</a:t>
          </a:r>
        </a:p>
      </dgm:t>
    </dgm:pt>
    <dgm:pt modelId="{6F03DF5A-C8BB-824B-B7EE-B41C19A052A5}" type="parTrans" cxnId="{5EF30404-AB1D-FC45-B95F-1B5E0C00C14F}">
      <dgm:prSet/>
      <dgm:spPr/>
      <dgm:t>
        <a:bodyPr/>
        <a:lstStyle/>
        <a:p>
          <a:endParaRPr lang="pt-BR"/>
        </a:p>
      </dgm:t>
    </dgm:pt>
    <dgm:pt modelId="{8FB79E7A-6FE2-9A47-BAD7-3B73001CED12}" type="sibTrans" cxnId="{5EF30404-AB1D-FC45-B95F-1B5E0C00C14F}">
      <dgm:prSet/>
      <dgm:spPr/>
      <dgm:t>
        <a:bodyPr/>
        <a:lstStyle/>
        <a:p>
          <a:endParaRPr lang="pt-BR"/>
        </a:p>
      </dgm:t>
    </dgm:pt>
    <dgm:pt modelId="{F81CE0E5-6EBF-154B-B15B-C283E65266F6}">
      <dgm:prSet/>
      <dgm:spPr/>
      <dgm:t>
        <a:bodyPr/>
        <a:lstStyle/>
        <a:p>
          <a:r>
            <a:rPr lang="pt-BR" dirty="0"/>
            <a:t>Discretos</a:t>
          </a:r>
        </a:p>
      </dgm:t>
    </dgm:pt>
    <dgm:pt modelId="{EFAD46BD-A325-B944-B128-DD8A360A3524}" type="parTrans" cxnId="{58B5C9F7-DD19-214C-946A-5F25307B4C3D}">
      <dgm:prSet/>
      <dgm:spPr/>
      <dgm:t>
        <a:bodyPr/>
        <a:lstStyle/>
        <a:p>
          <a:endParaRPr lang="pt-BR"/>
        </a:p>
      </dgm:t>
    </dgm:pt>
    <dgm:pt modelId="{F87041AA-A7EB-2149-B220-F41AF9C1D08C}" type="sibTrans" cxnId="{58B5C9F7-DD19-214C-946A-5F25307B4C3D}">
      <dgm:prSet/>
      <dgm:spPr/>
      <dgm:t>
        <a:bodyPr/>
        <a:lstStyle/>
        <a:p>
          <a:endParaRPr lang="pt-BR"/>
        </a:p>
      </dgm:t>
    </dgm:pt>
    <dgm:pt modelId="{0A74548D-072D-8443-9905-79FD3114673E}">
      <dgm:prSet/>
      <dgm:spPr/>
      <dgm:t>
        <a:bodyPr/>
        <a:lstStyle/>
        <a:p>
          <a:r>
            <a:rPr lang="pt-BR" dirty="0"/>
            <a:t>Contínuos</a:t>
          </a:r>
        </a:p>
      </dgm:t>
    </dgm:pt>
    <dgm:pt modelId="{1B075775-43A2-B94B-B44C-7FBF60B3F636}" type="parTrans" cxnId="{ADE94094-48A8-7A4A-B02B-8FCB29906528}">
      <dgm:prSet/>
      <dgm:spPr/>
      <dgm:t>
        <a:bodyPr/>
        <a:lstStyle/>
        <a:p>
          <a:endParaRPr lang="pt-BR"/>
        </a:p>
      </dgm:t>
    </dgm:pt>
    <dgm:pt modelId="{E0FE3A7B-3874-7546-8BFA-F6F78B786E72}" type="sibTrans" cxnId="{ADE94094-48A8-7A4A-B02B-8FCB29906528}">
      <dgm:prSet/>
      <dgm:spPr/>
      <dgm:t>
        <a:bodyPr/>
        <a:lstStyle/>
        <a:p>
          <a:endParaRPr lang="pt-BR"/>
        </a:p>
      </dgm:t>
    </dgm:pt>
    <dgm:pt modelId="{ED0E63F9-87FF-6148-A715-0E34C3DF2E3B}" type="pres">
      <dgm:prSet presAssocID="{2C3C18FA-BB19-A949-ACF9-9B11E0F5024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ECC5B1-8B35-8145-AD96-7884F9081088}" type="pres">
      <dgm:prSet presAssocID="{EC72643D-3B89-2B42-B20D-5703017C9228}" presName="hierRoot1" presStyleCnt="0">
        <dgm:presLayoutVars>
          <dgm:hierBranch val="init"/>
        </dgm:presLayoutVars>
      </dgm:prSet>
      <dgm:spPr/>
    </dgm:pt>
    <dgm:pt modelId="{2410BCB4-A999-4540-B86C-E5D475C360C3}" type="pres">
      <dgm:prSet presAssocID="{EC72643D-3B89-2B42-B20D-5703017C9228}" presName="rootComposite1" presStyleCnt="0"/>
      <dgm:spPr/>
    </dgm:pt>
    <dgm:pt modelId="{A2E361F9-AF33-7C48-BCE6-B3AC2D8BA38F}" type="pres">
      <dgm:prSet presAssocID="{EC72643D-3B89-2B42-B20D-5703017C9228}" presName="rootText1" presStyleLbl="node0" presStyleIdx="0" presStyleCnt="1">
        <dgm:presLayoutVars>
          <dgm:chPref val="3"/>
        </dgm:presLayoutVars>
      </dgm:prSet>
      <dgm:spPr/>
    </dgm:pt>
    <dgm:pt modelId="{587C1BBD-72B3-7D4B-BFD6-C6B6CB9C055B}" type="pres">
      <dgm:prSet presAssocID="{EC72643D-3B89-2B42-B20D-5703017C9228}" presName="rootConnector1" presStyleLbl="node1" presStyleIdx="0" presStyleCnt="0"/>
      <dgm:spPr/>
    </dgm:pt>
    <dgm:pt modelId="{5BC072B0-3D0A-C24D-8043-722F5AC605BB}" type="pres">
      <dgm:prSet presAssocID="{EC72643D-3B89-2B42-B20D-5703017C9228}" presName="hierChild2" presStyleCnt="0"/>
      <dgm:spPr/>
    </dgm:pt>
    <dgm:pt modelId="{2075BB54-3C1D-484D-9028-19FEBC7C1CC6}" type="pres">
      <dgm:prSet presAssocID="{5398E6AA-FDFF-7446-9296-F1064609C039}" presName="Name37" presStyleLbl="parChTrans1D2" presStyleIdx="0" presStyleCnt="2"/>
      <dgm:spPr/>
    </dgm:pt>
    <dgm:pt modelId="{BBCBE4AE-200E-5F4C-A6BA-5F5EA6D49C20}" type="pres">
      <dgm:prSet presAssocID="{F329C9B3-58AB-854B-AC7D-333A29980F2A}" presName="hierRoot2" presStyleCnt="0">
        <dgm:presLayoutVars>
          <dgm:hierBranch val="init"/>
        </dgm:presLayoutVars>
      </dgm:prSet>
      <dgm:spPr/>
    </dgm:pt>
    <dgm:pt modelId="{83C6CC28-313A-0F4D-A31F-1CA2142E3206}" type="pres">
      <dgm:prSet presAssocID="{F329C9B3-58AB-854B-AC7D-333A29980F2A}" presName="rootComposite" presStyleCnt="0"/>
      <dgm:spPr/>
    </dgm:pt>
    <dgm:pt modelId="{852B34DD-FC23-DF42-9057-28DBC8793F79}" type="pres">
      <dgm:prSet presAssocID="{F329C9B3-58AB-854B-AC7D-333A29980F2A}" presName="rootText" presStyleLbl="node2" presStyleIdx="0" presStyleCnt="2">
        <dgm:presLayoutVars>
          <dgm:chPref val="3"/>
        </dgm:presLayoutVars>
      </dgm:prSet>
      <dgm:spPr/>
    </dgm:pt>
    <dgm:pt modelId="{E26A2587-B684-F449-9FAA-83D58704B900}" type="pres">
      <dgm:prSet presAssocID="{F329C9B3-58AB-854B-AC7D-333A29980F2A}" presName="rootConnector" presStyleLbl="node2" presStyleIdx="0" presStyleCnt="2"/>
      <dgm:spPr/>
    </dgm:pt>
    <dgm:pt modelId="{4AB1F694-B0D9-F04B-87EB-192C679AC376}" type="pres">
      <dgm:prSet presAssocID="{F329C9B3-58AB-854B-AC7D-333A29980F2A}" presName="hierChild4" presStyleCnt="0"/>
      <dgm:spPr/>
    </dgm:pt>
    <dgm:pt modelId="{84CCAC09-E60A-1648-AD34-B0F14CBB4B31}" type="pres">
      <dgm:prSet presAssocID="{593300E7-C4B3-1F4D-B602-8FED362D7413}" presName="Name37" presStyleLbl="parChTrans1D3" presStyleIdx="0" presStyleCnt="4"/>
      <dgm:spPr/>
    </dgm:pt>
    <dgm:pt modelId="{848DFFC0-11C7-1049-B634-36A53C95CEBD}" type="pres">
      <dgm:prSet presAssocID="{D1D55152-C861-A642-9C13-C151FE96D3CF}" presName="hierRoot2" presStyleCnt="0">
        <dgm:presLayoutVars>
          <dgm:hierBranch val="init"/>
        </dgm:presLayoutVars>
      </dgm:prSet>
      <dgm:spPr/>
    </dgm:pt>
    <dgm:pt modelId="{B0D54871-F95B-A943-AF51-DEA42D56E510}" type="pres">
      <dgm:prSet presAssocID="{D1D55152-C861-A642-9C13-C151FE96D3CF}" presName="rootComposite" presStyleCnt="0"/>
      <dgm:spPr/>
    </dgm:pt>
    <dgm:pt modelId="{E89F4EA9-9BC6-2549-8A6B-FF20D9183965}" type="pres">
      <dgm:prSet presAssocID="{D1D55152-C861-A642-9C13-C151FE96D3CF}" presName="rootText" presStyleLbl="node3" presStyleIdx="0" presStyleCnt="4">
        <dgm:presLayoutVars>
          <dgm:chPref val="3"/>
        </dgm:presLayoutVars>
      </dgm:prSet>
      <dgm:spPr/>
    </dgm:pt>
    <dgm:pt modelId="{A648D2CD-B2B1-5F4F-9CB8-3B2CE058030B}" type="pres">
      <dgm:prSet presAssocID="{D1D55152-C861-A642-9C13-C151FE96D3CF}" presName="rootConnector" presStyleLbl="node3" presStyleIdx="0" presStyleCnt="4"/>
      <dgm:spPr/>
    </dgm:pt>
    <dgm:pt modelId="{76B227A1-941B-054B-88C5-905AC9CE3A03}" type="pres">
      <dgm:prSet presAssocID="{D1D55152-C861-A642-9C13-C151FE96D3CF}" presName="hierChild4" presStyleCnt="0"/>
      <dgm:spPr/>
    </dgm:pt>
    <dgm:pt modelId="{87707251-96B5-BA4F-88D8-B30A0F14CDFC}" type="pres">
      <dgm:prSet presAssocID="{D1D55152-C861-A642-9C13-C151FE96D3CF}" presName="hierChild5" presStyleCnt="0"/>
      <dgm:spPr/>
    </dgm:pt>
    <dgm:pt modelId="{BEB290D2-3236-6143-868E-EA0A4AA43B57}" type="pres">
      <dgm:prSet presAssocID="{6F03DF5A-C8BB-824B-B7EE-B41C19A052A5}" presName="Name37" presStyleLbl="parChTrans1D3" presStyleIdx="1" presStyleCnt="4"/>
      <dgm:spPr/>
    </dgm:pt>
    <dgm:pt modelId="{D598679C-FD37-6045-8626-7545F647D006}" type="pres">
      <dgm:prSet presAssocID="{3821578F-9153-D645-8A4B-A13E28EE6A77}" presName="hierRoot2" presStyleCnt="0">
        <dgm:presLayoutVars>
          <dgm:hierBranch val="init"/>
        </dgm:presLayoutVars>
      </dgm:prSet>
      <dgm:spPr/>
    </dgm:pt>
    <dgm:pt modelId="{EB6F14FB-D84E-E84D-A213-A46BBAEB1DC7}" type="pres">
      <dgm:prSet presAssocID="{3821578F-9153-D645-8A4B-A13E28EE6A77}" presName="rootComposite" presStyleCnt="0"/>
      <dgm:spPr/>
    </dgm:pt>
    <dgm:pt modelId="{E63041EC-970E-B741-A8C0-45898FA98142}" type="pres">
      <dgm:prSet presAssocID="{3821578F-9153-D645-8A4B-A13E28EE6A77}" presName="rootText" presStyleLbl="node3" presStyleIdx="1" presStyleCnt="4">
        <dgm:presLayoutVars>
          <dgm:chPref val="3"/>
        </dgm:presLayoutVars>
      </dgm:prSet>
      <dgm:spPr/>
    </dgm:pt>
    <dgm:pt modelId="{68E6FF14-4D07-8046-8D42-297786C96942}" type="pres">
      <dgm:prSet presAssocID="{3821578F-9153-D645-8A4B-A13E28EE6A77}" presName="rootConnector" presStyleLbl="node3" presStyleIdx="1" presStyleCnt="4"/>
      <dgm:spPr/>
    </dgm:pt>
    <dgm:pt modelId="{06D7A88C-6BC3-144B-92E0-3A49C5B2B1C5}" type="pres">
      <dgm:prSet presAssocID="{3821578F-9153-D645-8A4B-A13E28EE6A77}" presName="hierChild4" presStyleCnt="0"/>
      <dgm:spPr/>
    </dgm:pt>
    <dgm:pt modelId="{4037750B-4C5D-D447-8A12-C7DE01F4C8FC}" type="pres">
      <dgm:prSet presAssocID="{3821578F-9153-D645-8A4B-A13E28EE6A77}" presName="hierChild5" presStyleCnt="0"/>
      <dgm:spPr/>
    </dgm:pt>
    <dgm:pt modelId="{B07BF46A-1B9B-C94D-B9F0-768DAAA0DBA1}" type="pres">
      <dgm:prSet presAssocID="{F329C9B3-58AB-854B-AC7D-333A29980F2A}" presName="hierChild5" presStyleCnt="0"/>
      <dgm:spPr/>
    </dgm:pt>
    <dgm:pt modelId="{91F4E9B2-47A5-0649-93FF-5C475F95BAB5}" type="pres">
      <dgm:prSet presAssocID="{EA48C4F2-0B58-0649-A7DF-8ED99F01D29C}" presName="Name37" presStyleLbl="parChTrans1D2" presStyleIdx="1" presStyleCnt="2"/>
      <dgm:spPr/>
    </dgm:pt>
    <dgm:pt modelId="{1CF9965E-3299-CE46-8C8D-7259823F6E63}" type="pres">
      <dgm:prSet presAssocID="{C394BA8B-CA84-3041-A0C4-FAB11C11F55C}" presName="hierRoot2" presStyleCnt="0">
        <dgm:presLayoutVars>
          <dgm:hierBranch val="init"/>
        </dgm:presLayoutVars>
      </dgm:prSet>
      <dgm:spPr/>
    </dgm:pt>
    <dgm:pt modelId="{1C18C815-9EB1-0D4B-8BFD-C6440B49C091}" type="pres">
      <dgm:prSet presAssocID="{C394BA8B-CA84-3041-A0C4-FAB11C11F55C}" presName="rootComposite" presStyleCnt="0"/>
      <dgm:spPr/>
    </dgm:pt>
    <dgm:pt modelId="{40A214B3-3085-AF4A-901E-6CAB80B0397A}" type="pres">
      <dgm:prSet presAssocID="{C394BA8B-CA84-3041-A0C4-FAB11C11F55C}" presName="rootText" presStyleLbl="node2" presStyleIdx="1" presStyleCnt="2">
        <dgm:presLayoutVars>
          <dgm:chPref val="3"/>
        </dgm:presLayoutVars>
      </dgm:prSet>
      <dgm:spPr/>
    </dgm:pt>
    <dgm:pt modelId="{78D1125B-40EE-014A-A01B-7804F9AC81D3}" type="pres">
      <dgm:prSet presAssocID="{C394BA8B-CA84-3041-A0C4-FAB11C11F55C}" presName="rootConnector" presStyleLbl="node2" presStyleIdx="1" presStyleCnt="2"/>
      <dgm:spPr/>
    </dgm:pt>
    <dgm:pt modelId="{B5E722BD-DC14-2747-8027-8BA7D1EF31B5}" type="pres">
      <dgm:prSet presAssocID="{C394BA8B-CA84-3041-A0C4-FAB11C11F55C}" presName="hierChild4" presStyleCnt="0"/>
      <dgm:spPr/>
    </dgm:pt>
    <dgm:pt modelId="{8D369A1A-719E-CD48-BBBE-74167597EAB3}" type="pres">
      <dgm:prSet presAssocID="{EFAD46BD-A325-B944-B128-DD8A360A3524}" presName="Name37" presStyleLbl="parChTrans1D3" presStyleIdx="2" presStyleCnt="4"/>
      <dgm:spPr/>
    </dgm:pt>
    <dgm:pt modelId="{DDB65357-D37D-AD4A-B103-98947A0964DD}" type="pres">
      <dgm:prSet presAssocID="{F81CE0E5-6EBF-154B-B15B-C283E65266F6}" presName="hierRoot2" presStyleCnt="0">
        <dgm:presLayoutVars>
          <dgm:hierBranch val="init"/>
        </dgm:presLayoutVars>
      </dgm:prSet>
      <dgm:spPr/>
    </dgm:pt>
    <dgm:pt modelId="{92514AD8-5245-2846-8454-E72842C41346}" type="pres">
      <dgm:prSet presAssocID="{F81CE0E5-6EBF-154B-B15B-C283E65266F6}" presName="rootComposite" presStyleCnt="0"/>
      <dgm:spPr/>
    </dgm:pt>
    <dgm:pt modelId="{C5498103-3FBD-9C45-9AF8-650116EF5C8A}" type="pres">
      <dgm:prSet presAssocID="{F81CE0E5-6EBF-154B-B15B-C283E65266F6}" presName="rootText" presStyleLbl="node3" presStyleIdx="2" presStyleCnt="4">
        <dgm:presLayoutVars>
          <dgm:chPref val="3"/>
        </dgm:presLayoutVars>
      </dgm:prSet>
      <dgm:spPr/>
    </dgm:pt>
    <dgm:pt modelId="{06CE00ED-B001-1148-A613-6732A1BEFD64}" type="pres">
      <dgm:prSet presAssocID="{F81CE0E5-6EBF-154B-B15B-C283E65266F6}" presName="rootConnector" presStyleLbl="node3" presStyleIdx="2" presStyleCnt="4"/>
      <dgm:spPr/>
    </dgm:pt>
    <dgm:pt modelId="{2955C997-C3EB-274A-B41F-62D66B889A00}" type="pres">
      <dgm:prSet presAssocID="{F81CE0E5-6EBF-154B-B15B-C283E65266F6}" presName="hierChild4" presStyleCnt="0"/>
      <dgm:spPr/>
    </dgm:pt>
    <dgm:pt modelId="{DCF609E2-5745-794D-8A13-999DBCF9F1EE}" type="pres">
      <dgm:prSet presAssocID="{F81CE0E5-6EBF-154B-B15B-C283E65266F6}" presName="hierChild5" presStyleCnt="0"/>
      <dgm:spPr/>
    </dgm:pt>
    <dgm:pt modelId="{50EE5DCA-93B5-0940-A7DF-A862650B141A}" type="pres">
      <dgm:prSet presAssocID="{1B075775-43A2-B94B-B44C-7FBF60B3F636}" presName="Name37" presStyleLbl="parChTrans1D3" presStyleIdx="3" presStyleCnt="4"/>
      <dgm:spPr/>
    </dgm:pt>
    <dgm:pt modelId="{73E4487C-D4F1-CB44-8C12-B9FFFF61519F}" type="pres">
      <dgm:prSet presAssocID="{0A74548D-072D-8443-9905-79FD3114673E}" presName="hierRoot2" presStyleCnt="0">
        <dgm:presLayoutVars>
          <dgm:hierBranch val="init"/>
        </dgm:presLayoutVars>
      </dgm:prSet>
      <dgm:spPr/>
    </dgm:pt>
    <dgm:pt modelId="{741EC9FA-E722-DA48-8C8F-E7AF55A68ADE}" type="pres">
      <dgm:prSet presAssocID="{0A74548D-072D-8443-9905-79FD3114673E}" presName="rootComposite" presStyleCnt="0"/>
      <dgm:spPr/>
    </dgm:pt>
    <dgm:pt modelId="{80CD1BB6-FA2A-A242-9197-F1C4CC55BC9D}" type="pres">
      <dgm:prSet presAssocID="{0A74548D-072D-8443-9905-79FD3114673E}" presName="rootText" presStyleLbl="node3" presStyleIdx="3" presStyleCnt="4">
        <dgm:presLayoutVars>
          <dgm:chPref val="3"/>
        </dgm:presLayoutVars>
      </dgm:prSet>
      <dgm:spPr/>
    </dgm:pt>
    <dgm:pt modelId="{2C3EF54F-1DB3-BF4A-8B96-7CEE3027FACF}" type="pres">
      <dgm:prSet presAssocID="{0A74548D-072D-8443-9905-79FD3114673E}" presName="rootConnector" presStyleLbl="node3" presStyleIdx="3" presStyleCnt="4"/>
      <dgm:spPr/>
    </dgm:pt>
    <dgm:pt modelId="{2F4D983C-200C-0845-92A2-93F4464B40CC}" type="pres">
      <dgm:prSet presAssocID="{0A74548D-072D-8443-9905-79FD3114673E}" presName="hierChild4" presStyleCnt="0"/>
      <dgm:spPr/>
    </dgm:pt>
    <dgm:pt modelId="{5FA6237A-0F44-B548-B75D-895F26EEBC32}" type="pres">
      <dgm:prSet presAssocID="{0A74548D-072D-8443-9905-79FD3114673E}" presName="hierChild5" presStyleCnt="0"/>
      <dgm:spPr/>
    </dgm:pt>
    <dgm:pt modelId="{5E02F3FE-AE83-064F-BB61-ED43494461D8}" type="pres">
      <dgm:prSet presAssocID="{C394BA8B-CA84-3041-A0C4-FAB11C11F55C}" presName="hierChild5" presStyleCnt="0"/>
      <dgm:spPr/>
    </dgm:pt>
    <dgm:pt modelId="{C2BE2B85-25E3-2447-A675-F21983136F17}" type="pres">
      <dgm:prSet presAssocID="{EC72643D-3B89-2B42-B20D-5703017C9228}" presName="hierChild3" presStyleCnt="0"/>
      <dgm:spPr/>
    </dgm:pt>
  </dgm:ptLst>
  <dgm:cxnLst>
    <dgm:cxn modelId="{58AE2901-A3F2-714F-A91A-DD2709A4CC35}" type="presOf" srcId="{EFAD46BD-A325-B944-B128-DD8A360A3524}" destId="{8D369A1A-719E-CD48-BBBE-74167597EAB3}" srcOrd="0" destOrd="0" presId="urn:microsoft.com/office/officeart/2005/8/layout/orgChart1"/>
    <dgm:cxn modelId="{5EF30404-AB1D-FC45-B95F-1B5E0C00C14F}" srcId="{F329C9B3-58AB-854B-AC7D-333A29980F2A}" destId="{3821578F-9153-D645-8A4B-A13E28EE6A77}" srcOrd="1" destOrd="0" parTransId="{6F03DF5A-C8BB-824B-B7EE-B41C19A052A5}" sibTransId="{8FB79E7A-6FE2-9A47-BAD7-3B73001CED12}"/>
    <dgm:cxn modelId="{37305810-AC23-7C4A-8224-E5FB7FD93A21}" type="presOf" srcId="{3821578F-9153-D645-8A4B-A13E28EE6A77}" destId="{E63041EC-970E-B741-A8C0-45898FA98142}" srcOrd="0" destOrd="0" presId="urn:microsoft.com/office/officeart/2005/8/layout/orgChart1"/>
    <dgm:cxn modelId="{A5CE8910-C1F2-744B-BD75-F8B2B124808D}" type="presOf" srcId="{F81CE0E5-6EBF-154B-B15B-C283E65266F6}" destId="{C5498103-3FBD-9C45-9AF8-650116EF5C8A}" srcOrd="0" destOrd="0" presId="urn:microsoft.com/office/officeart/2005/8/layout/orgChart1"/>
    <dgm:cxn modelId="{52825720-B630-E944-9FAB-A6F020386B79}" srcId="{2C3C18FA-BB19-A949-ACF9-9B11E0F50248}" destId="{EC72643D-3B89-2B42-B20D-5703017C9228}" srcOrd="0" destOrd="0" parTransId="{33542E9D-E553-D341-AB95-FDFDADBDADB5}" sibTransId="{01B68E97-C71F-B841-8E4D-193D1AFF16E3}"/>
    <dgm:cxn modelId="{F4AA403A-9183-E340-8A89-70287BAFBDED}" type="presOf" srcId="{1B075775-43A2-B94B-B44C-7FBF60B3F636}" destId="{50EE5DCA-93B5-0940-A7DF-A862650B141A}" srcOrd="0" destOrd="0" presId="urn:microsoft.com/office/officeart/2005/8/layout/orgChart1"/>
    <dgm:cxn modelId="{481E6E42-36D8-114F-BBBE-1C3D6660CB75}" type="presOf" srcId="{0A74548D-072D-8443-9905-79FD3114673E}" destId="{2C3EF54F-1DB3-BF4A-8B96-7CEE3027FACF}" srcOrd="1" destOrd="0" presId="urn:microsoft.com/office/officeart/2005/8/layout/orgChart1"/>
    <dgm:cxn modelId="{AA8F3363-2799-5341-903A-438A28E8C8A7}" type="presOf" srcId="{6F03DF5A-C8BB-824B-B7EE-B41C19A052A5}" destId="{BEB290D2-3236-6143-868E-EA0A4AA43B57}" srcOrd="0" destOrd="0" presId="urn:microsoft.com/office/officeart/2005/8/layout/orgChart1"/>
    <dgm:cxn modelId="{ADCF6046-79AF-E845-8291-2F5F9C7B93ED}" srcId="{F329C9B3-58AB-854B-AC7D-333A29980F2A}" destId="{D1D55152-C861-A642-9C13-C151FE96D3CF}" srcOrd="0" destOrd="0" parTransId="{593300E7-C4B3-1F4D-B602-8FED362D7413}" sibTransId="{799A722F-7025-664E-A870-AD0B9A14FBCE}"/>
    <dgm:cxn modelId="{0187F867-44EB-194A-ABAA-0CFE59C4B863}" srcId="{EC72643D-3B89-2B42-B20D-5703017C9228}" destId="{F329C9B3-58AB-854B-AC7D-333A29980F2A}" srcOrd="0" destOrd="0" parTransId="{5398E6AA-FDFF-7446-9296-F1064609C039}" sibTransId="{220499B1-F937-734A-A549-A46F2C5DFF96}"/>
    <dgm:cxn modelId="{E45CBF49-D720-D244-9881-92E5B112A2F3}" type="presOf" srcId="{0A74548D-072D-8443-9905-79FD3114673E}" destId="{80CD1BB6-FA2A-A242-9197-F1C4CC55BC9D}" srcOrd="0" destOrd="0" presId="urn:microsoft.com/office/officeart/2005/8/layout/orgChart1"/>
    <dgm:cxn modelId="{9B77664B-56D5-4144-B1CB-CCF562534147}" type="presOf" srcId="{EC72643D-3B89-2B42-B20D-5703017C9228}" destId="{587C1BBD-72B3-7D4B-BFD6-C6B6CB9C055B}" srcOrd="1" destOrd="0" presId="urn:microsoft.com/office/officeart/2005/8/layout/orgChart1"/>
    <dgm:cxn modelId="{A4F4D651-01BA-0D4D-B3D3-DBA0841362DF}" type="presOf" srcId="{5398E6AA-FDFF-7446-9296-F1064609C039}" destId="{2075BB54-3C1D-484D-9028-19FEBC7C1CC6}" srcOrd="0" destOrd="0" presId="urn:microsoft.com/office/officeart/2005/8/layout/orgChart1"/>
    <dgm:cxn modelId="{BC015C52-C3C0-134E-B68B-011CC0CEC64A}" type="presOf" srcId="{D1D55152-C861-A642-9C13-C151FE96D3CF}" destId="{E89F4EA9-9BC6-2549-8A6B-FF20D9183965}" srcOrd="0" destOrd="0" presId="urn:microsoft.com/office/officeart/2005/8/layout/orgChart1"/>
    <dgm:cxn modelId="{7CDF0782-CA12-D74B-B946-F3D021E774F0}" type="presOf" srcId="{F329C9B3-58AB-854B-AC7D-333A29980F2A}" destId="{E26A2587-B684-F449-9FAA-83D58704B900}" srcOrd="1" destOrd="0" presId="urn:microsoft.com/office/officeart/2005/8/layout/orgChart1"/>
    <dgm:cxn modelId="{47B5C786-0830-7E4F-89F6-78C9295D8AD7}" type="presOf" srcId="{3821578F-9153-D645-8A4B-A13E28EE6A77}" destId="{68E6FF14-4D07-8046-8D42-297786C96942}" srcOrd="1" destOrd="0" presId="urn:microsoft.com/office/officeart/2005/8/layout/orgChart1"/>
    <dgm:cxn modelId="{ADE94094-48A8-7A4A-B02B-8FCB29906528}" srcId="{C394BA8B-CA84-3041-A0C4-FAB11C11F55C}" destId="{0A74548D-072D-8443-9905-79FD3114673E}" srcOrd="1" destOrd="0" parTransId="{1B075775-43A2-B94B-B44C-7FBF60B3F636}" sibTransId="{E0FE3A7B-3874-7546-8BFA-F6F78B786E72}"/>
    <dgm:cxn modelId="{5EA26098-6A2E-1644-8A40-F4763B17815D}" type="presOf" srcId="{C394BA8B-CA84-3041-A0C4-FAB11C11F55C}" destId="{78D1125B-40EE-014A-A01B-7804F9AC81D3}" srcOrd="1" destOrd="0" presId="urn:microsoft.com/office/officeart/2005/8/layout/orgChart1"/>
    <dgm:cxn modelId="{26B1D99A-88CD-AE48-9D01-10DAAE26452D}" type="presOf" srcId="{EA48C4F2-0B58-0649-A7DF-8ED99F01D29C}" destId="{91F4E9B2-47A5-0649-93FF-5C475F95BAB5}" srcOrd="0" destOrd="0" presId="urn:microsoft.com/office/officeart/2005/8/layout/orgChart1"/>
    <dgm:cxn modelId="{6CC127A4-28F5-D940-B156-6BD109EDCC85}" type="presOf" srcId="{EC72643D-3B89-2B42-B20D-5703017C9228}" destId="{A2E361F9-AF33-7C48-BCE6-B3AC2D8BA38F}" srcOrd="0" destOrd="0" presId="urn:microsoft.com/office/officeart/2005/8/layout/orgChart1"/>
    <dgm:cxn modelId="{D63772A9-84F4-A744-8C50-53A5F686D214}" type="presOf" srcId="{D1D55152-C861-A642-9C13-C151FE96D3CF}" destId="{A648D2CD-B2B1-5F4F-9CB8-3B2CE058030B}" srcOrd="1" destOrd="0" presId="urn:microsoft.com/office/officeart/2005/8/layout/orgChart1"/>
    <dgm:cxn modelId="{71CBEFAE-9BD3-6D44-B2EB-89777D612484}" type="presOf" srcId="{593300E7-C4B3-1F4D-B602-8FED362D7413}" destId="{84CCAC09-E60A-1648-AD34-B0F14CBB4B31}" srcOrd="0" destOrd="0" presId="urn:microsoft.com/office/officeart/2005/8/layout/orgChart1"/>
    <dgm:cxn modelId="{80F771B7-96D0-A049-BA0E-E7BEA366C2F7}" srcId="{EC72643D-3B89-2B42-B20D-5703017C9228}" destId="{C394BA8B-CA84-3041-A0C4-FAB11C11F55C}" srcOrd="1" destOrd="0" parTransId="{EA48C4F2-0B58-0649-A7DF-8ED99F01D29C}" sibTransId="{4480810A-3FC9-AB45-8B91-61A1179FCC05}"/>
    <dgm:cxn modelId="{FB84C9D7-CEC9-FB44-8CFD-47C1C1F76208}" type="presOf" srcId="{C394BA8B-CA84-3041-A0C4-FAB11C11F55C}" destId="{40A214B3-3085-AF4A-901E-6CAB80B0397A}" srcOrd="0" destOrd="0" presId="urn:microsoft.com/office/officeart/2005/8/layout/orgChart1"/>
    <dgm:cxn modelId="{C170EFDF-1210-4648-9B93-470A4040E3B2}" type="presOf" srcId="{F81CE0E5-6EBF-154B-B15B-C283E65266F6}" destId="{06CE00ED-B001-1148-A613-6732A1BEFD64}" srcOrd="1" destOrd="0" presId="urn:microsoft.com/office/officeart/2005/8/layout/orgChart1"/>
    <dgm:cxn modelId="{101393E7-89E1-1243-AB60-4DAA1A012C3B}" type="presOf" srcId="{2C3C18FA-BB19-A949-ACF9-9B11E0F50248}" destId="{ED0E63F9-87FF-6148-A715-0E34C3DF2E3B}" srcOrd="0" destOrd="0" presId="urn:microsoft.com/office/officeart/2005/8/layout/orgChart1"/>
    <dgm:cxn modelId="{C2C17BE9-8562-914B-9D91-8CE819F6181F}" type="presOf" srcId="{F329C9B3-58AB-854B-AC7D-333A29980F2A}" destId="{852B34DD-FC23-DF42-9057-28DBC8793F79}" srcOrd="0" destOrd="0" presId="urn:microsoft.com/office/officeart/2005/8/layout/orgChart1"/>
    <dgm:cxn modelId="{58B5C9F7-DD19-214C-946A-5F25307B4C3D}" srcId="{C394BA8B-CA84-3041-A0C4-FAB11C11F55C}" destId="{F81CE0E5-6EBF-154B-B15B-C283E65266F6}" srcOrd="0" destOrd="0" parTransId="{EFAD46BD-A325-B944-B128-DD8A360A3524}" sibTransId="{F87041AA-A7EB-2149-B220-F41AF9C1D08C}"/>
    <dgm:cxn modelId="{9F593BC2-3140-E94D-B6DF-B0C35906484A}" type="presParOf" srcId="{ED0E63F9-87FF-6148-A715-0E34C3DF2E3B}" destId="{E9ECC5B1-8B35-8145-AD96-7884F9081088}" srcOrd="0" destOrd="0" presId="urn:microsoft.com/office/officeart/2005/8/layout/orgChart1"/>
    <dgm:cxn modelId="{7B7C0538-F99A-9843-96A6-10B1755D43C4}" type="presParOf" srcId="{E9ECC5B1-8B35-8145-AD96-7884F9081088}" destId="{2410BCB4-A999-4540-B86C-E5D475C360C3}" srcOrd="0" destOrd="0" presId="urn:microsoft.com/office/officeart/2005/8/layout/orgChart1"/>
    <dgm:cxn modelId="{5EF1EFBD-1946-484E-B031-3A0EB8298140}" type="presParOf" srcId="{2410BCB4-A999-4540-B86C-E5D475C360C3}" destId="{A2E361F9-AF33-7C48-BCE6-B3AC2D8BA38F}" srcOrd="0" destOrd="0" presId="urn:microsoft.com/office/officeart/2005/8/layout/orgChart1"/>
    <dgm:cxn modelId="{C65F17AC-7A63-434D-A82F-0A0687FBD608}" type="presParOf" srcId="{2410BCB4-A999-4540-B86C-E5D475C360C3}" destId="{587C1BBD-72B3-7D4B-BFD6-C6B6CB9C055B}" srcOrd="1" destOrd="0" presId="urn:microsoft.com/office/officeart/2005/8/layout/orgChart1"/>
    <dgm:cxn modelId="{BAA1C708-9BDF-D942-AFAB-7B33D0EC3C1D}" type="presParOf" srcId="{E9ECC5B1-8B35-8145-AD96-7884F9081088}" destId="{5BC072B0-3D0A-C24D-8043-722F5AC605BB}" srcOrd="1" destOrd="0" presId="urn:microsoft.com/office/officeart/2005/8/layout/orgChart1"/>
    <dgm:cxn modelId="{A667A11E-44AF-9749-83C3-3E521058116E}" type="presParOf" srcId="{5BC072B0-3D0A-C24D-8043-722F5AC605BB}" destId="{2075BB54-3C1D-484D-9028-19FEBC7C1CC6}" srcOrd="0" destOrd="0" presId="urn:microsoft.com/office/officeart/2005/8/layout/orgChart1"/>
    <dgm:cxn modelId="{4D59A14A-FBDD-ED4D-A1C5-D808A4093FF1}" type="presParOf" srcId="{5BC072B0-3D0A-C24D-8043-722F5AC605BB}" destId="{BBCBE4AE-200E-5F4C-A6BA-5F5EA6D49C20}" srcOrd="1" destOrd="0" presId="urn:microsoft.com/office/officeart/2005/8/layout/orgChart1"/>
    <dgm:cxn modelId="{D855F14F-A426-0C4B-BB89-7D6ED6E5D25F}" type="presParOf" srcId="{BBCBE4AE-200E-5F4C-A6BA-5F5EA6D49C20}" destId="{83C6CC28-313A-0F4D-A31F-1CA2142E3206}" srcOrd="0" destOrd="0" presId="urn:microsoft.com/office/officeart/2005/8/layout/orgChart1"/>
    <dgm:cxn modelId="{5F191D05-711E-4B49-BE3D-CD00725E2587}" type="presParOf" srcId="{83C6CC28-313A-0F4D-A31F-1CA2142E3206}" destId="{852B34DD-FC23-DF42-9057-28DBC8793F79}" srcOrd="0" destOrd="0" presId="urn:microsoft.com/office/officeart/2005/8/layout/orgChart1"/>
    <dgm:cxn modelId="{F196C4BC-8FC1-0642-AD40-83AE58069D61}" type="presParOf" srcId="{83C6CC28-313A-0F4D-A31F-1CA2142E3206}" destId="{E26A2587-B684-F449-9FAA-83D58704B900}" srcOrd="1" destOrd="0" presId="urn:microsoft.com/office/officeart/2005/8/layout/orgChart1"/>
    <dgm:cxn modelId="{DFA1F982-2636-ED40-BF75-4869C1DE234D}" type="presParOf" srcId="{BBCBE4AE-200E-5F4C-A6BA-5F5EA6D49C20}" destId="{4AB1F694-B0D9-F04B-87EB-192C679AC376}" srcOrd="1" destOrd="0" presId="urn:microsoft.com/office/officeart/2005/8/layout/orgChart1"/>
    <dgm:cxn modelId="{85B78519-97C2-8C4E-817F-AF26A5E4B5CA}" type="presParOf" srcId="{4AB1F694-B0D9-F04B-87EB-192C679AC376}" destId="{84CCAC09-E60A-1648-AD34-B0F14CBB4B31}" srcOrd="0" destOrd="0" presId="urn:microsoft.com/office/officeart/2005/8/layout/orgChart1"/>
    <dgm:cxn modelId="{76B05378-0941-504F-AF2F-671F4ED8CE79}" type="presParOf" srcId="{4AB1F694-B0D9-F04B-87EB-192C679AC376}" destId="{848DFFC0-11C7-1049-B634-36A53C95CEBD}" srcOrd="1" destOrd="0" presId="urn:microsoft.com/office/officeart/2005/8/layout/orgChart1"/>
    <dgm:cxn modelId="{CC69DE5D-952E-5744-9882-E75579F81A20}" type="presParOf" srcId="{848DFFC0-11C7-1049-B634-36A53C95CEBD}" destId="{B0D54871-F95B-A943-AF51-DEA42D56E510}" srcOrd="0" destOrd="0" presId="urn:microsoft.com/office/officeart/2005/8/layout/orgChart1"/>
    <dgm:cxn modelId="{538B977B-59CC-B246-B128-E2D2EA1305BA}" type="presParOf" srcId="{B0D54871-F95B-A943-AF51-DEA42D56E510}" destId="{E89F4EA9-9BC6-2549-8A6B-FF20D9183965}" srcOrd="0" destOrd="0" presId="urn:microsoft.com/office/officeart/2005/8/layout/orgChart1"/>
    <dgm:cxn modelId="{D02845C0-B670-1C42-9FAE-2490652ED3D5}" type="presParOf" srcId="{B0D54871-F95B-A943-AF51-DEA42D56E510}" destId="{A648D2CD-B2B1-5F4F-9CB8-3B2CE058030B}" srcOrd="1" destOrd="0" presId="urn:microsoft.com/office/officeart/2005/8/layout/orgChart1"/>
    <dgm:cxn modelId="{103DDFA3-9EF2-D349-A6DA-EC29AF314D63}" type="presParOf" srcId="{848DFFC0-11C7-1049-B634-36A53C95CEBD}" destId="{76B227A1-941B-054B-88C5-905AC9CE3A03}" srcOrd="1" destOrd="0" presId="urn:microsoft.com/office/officeart/2005/8/layout/orgChart1"/>
    <dgm:cxn modelId="{9C46066E-E1E2-7B4A-BA6A-7BE3F9A57BD0}" type="presParOf" srcId="{848DFFC0-11C7-1049-B634-36A53C95CEBD}" destId="{87707251-96B5-BA4F-88D8-B30A0F14CDFC}" srcOrd="2" destOrd="0" presId="urn:microsoft.com/office/officeart/2005/8/layout/orgChart1"/>
    <dgm:cxn modelId="{C0D70F12-0C1C-E04D-B05B-626E9459A6A5}" type="presParOf" srcId="{4AB1F694-B0D9-F04B-87EB-192C679AC376}" destId="{BEB290D2-3236-6143-868E-EA0A4AA43B57}" srcOrd="2" destOrd="0" presId="urn:microsoft.com/office/officeart/2005/8/layout/orgChart1"/>
    <dgm:cxn modelId="{121A3B76-053F-5148-9D8A-729FB0186816}" type="presParOf" srcId="{4AB1F694-B0D9-F04B-87EB-192C679AC376}" destId="{D598679C-FD37-6045-8626-7545F647D006}" srcOrd="3" destOrd="0" presId="urn:microsoft.com/office/officeart/2005/8/layout/orgChart1"/>
    <dgm:cxn modelId="{8669E2E2-0D77-F540-B31E-4991A6CD6BE9}" type="presParOf" srcId="{D598679C-FD37-6045-8626-7545F647D006}" destId="{EB6F14FB-D84E-E84D-A213-A46BBAEB1DC7}" srcOrd="0" destOrd="0" presId="urn:microsoft.com/office/officeart/2005/8/layout/orgChart1"/>
    <dgm:cxn modelId="{C80FBED7-D62C-F64B-B356-9DA22004B108}" type="presParOf" srcId="{EB6F14FB-D84E-E84D-A213-A46BBAEB1DC7}" destId="{E63041EC-970E-B741-A8C0-45898FA98142}" srcOrd="0" destOrd="0" presId="urn:microsoft.com/office/officeart/2005/8/layout/orgChart1"/>
    <dgm:cxn modelId="{0EE620CF-69D4-194F-9C09-5CE0CDF1E1AF}" type="presParOf" srcId="{EB6F14FB-D84E-E84D-A213-A46BBAEB1DC7}" destId="{68E6FF14-4D07-8046-8D42-297786C96942}" srcOrd="1" destOrd="0" presId="urn:microsoft.com/office/officeart/2005/8/layout/orgChart1"/>
    <dgm:cxn modelId="{B573B330-6CEF-984D-B535-BCB98926485A}" type="presParOf" srcId="{D598679C-FD37-6045-8626-7545F647D006}" destId="{06D7A88C-6BC3-144B-92E0-3A49C5B2B1C5}" srcOrd="1" destOrd="0" presId="urn:microsoft.com/office/officeart/2005/8/layout/orgChart1"/>
    <dgm:cxn modelId="{F747EC5D-A6BD-364C-BA5C-E06D9FE9FBF9}" type="presParOf" srcId="{D598679C-FD37-6045-8626-7545F647D006}" destId="{4037750B-4C5D-D447-8A12-C7DE01F4C8FC}" srcOrd="2" destOrd="0" presId="urn:microsoft.com/office/officeart/2005/8/layout/orgChart1"/>
    <dgm:cxn modelId="{F8A02693-CF10-DB4F-91E0-997415145732}" type="presParOf" srcId="{BBCBE4AE-200E-5F4C-A6BA-5F5EA6D49C20}" destId="{B07BF46A-1B9B-C94D-B9F0-768DAAA0DBA1}" srcOrd="2" destOrd="0" presId="urn:microsoft.com/office/officeart/2005/8/layout/orgChart1"/>
    <dgm:cxn modelId="{FB006E32-C6C5-2046-A4AF-8EB902C5829A}" type="presParOf" srcId="{5BC072B0-3D0A-C24D-8043-722F5AC605BB}" destId="{91F4E9B2-47A5-0649-93FF-5C475F95BAB5}" srcOrd="2" destOrd="0" presId="urn:microsoft.com/office/officeart/2005/8/layout/orgChart1"/>
    <dgm:cxn modelId="{6430273E-B828-1F4D-A0A5-EE3FE99E6C34}" type="presParOf" srcId="{5BC072B0-3D0A-C24D-8043-722F5AC605BB}" destId="{1CF9965E-3299-CE46-8C8D-7259823F6E63}" srcOrd="3" destOrd="0" presId="urn:microsoft.com/office/officeart/2005/8/layout/orgChart1"/>
    <dgm:cxn modelId="{5E7A6172-49C6-4940-878E-46B19E0B4759}" type="presParOf" srcId="{1CF9965E-3299-CE46-8C8D-7259823F6E63}" destId="{1C18C815-9EB1-0D4B-8BFD-C6440B49C091}" srcOrd="0" destOrd="0" presId="urn:microsoft.com/office/officeart/2005/8/layout/orgChart1"/>
    <dgm:cxn modelId="{EA915D88-D495-BD41-9D85-A4DBDFC8C101}" type="presParOf" srcId="{1C18C815-9EB1-0D4B-8BFD-C6440B49C091}" destId="{40A214B3-3085-AF4A-901E-6CAB80B0397A}" srcOrd="0" destOrd="0" presId="urn:microsoft.com/office/officeart/2005/8/layout/orgChart1"/>
    <dgm:cxn modelId="{BAFFCF4B-22C6-1A4D-8EB8-17384113D6B7}" type="presParOf" srcId="{1C18C815-9EB1-0D4B-8BFD-C6440B49C091}" destId="{78D1125B-40EE-014A-A01B-7804F9AC81D3}" srcOrd="1" destOrd="0" presId="urn:microsoft.com/office/officeart/2005/8/layout/orgChart1"/>
    <dgm:cxn modelId="{3E5DD89F-7DC4-7849-AFC2-3CF0408C87E1}" type="presParOf" srcId="{1CF9965E-3299-CE46-8C8D-7259823F6E63}" destId="{B5E722BD-DC14-2747-8027-8BA7D1EF31B5}" srcOrd="1" destOrd="0" presId="urn:microsoft.com/office/officeart/2005/8/layout/orgChart1"/>
    <dgm:cxn modelId="{D0333121-A8C7-F141-B140-49061903F6A8}" type="presParOf" srcId="{B5E722BD-DC14-2747-8027-8BA7D1EF31B5}" destId="{8D369A1A-719E-CD48-BBBE-74167597EAB3}" srcOrd="0" destOrd="0" presId="urn:microsoft.com/office/officeart/2005/8/layout/orgChart1"/>
    <dgm:cxn modelId="{ECC70B00-463B-0144-8FF9-221C7F864A81}" type="presParOf" srcId="{B5E722BD-DC14-2747-8027-8BA7D1EF31B5}" destId="{DDB65357-D37D-AD4A-B103-98947A0964DD}" srcOrd="1" destOrd="0" presId="urn:microsoft.com/office/officeart/2005/8/layout/orgChart1"/>
    <dgm:cxn modelId="{0231E07C-6637-8A47-9647-AA4309660B74}" type="presParOf" srcId="{DDB65357-D37D-AD4A-B103-98947A0964DD}" destId="{92514AD8-5245-2846-8454-E72842C41346}" srcOrd="0" destOrd="0" presId="urn:microsoft.com/office/officeart/2005/8/layout/orgChart1"/>
    <dgm:cxn modelId="{88B1C8D9-84DD-CC48-BFEA-625AFD57CFD4}" type="presParOf" srcId="{92514AD8-5245-2846-8454-E72842C41346}" destId="{C5498103-3FBD-9C45-9AF8-650116EF5C8A}" srcOrd="0" destOrd="0" presId="urn:microsoft.com/office/officeart/2005/8/layout/orgChart1"/>
    <dgm:cxn modelId="{F53F5C37-6A6C-BB4E-A6B8-BFCF4DD8D197}" type="presParOf" srcId="{92514AD8-5245-2846-8454-E72842C41346}" destId="{06CE00ED-B001-1148-A613-6732A1BEFD64}" srcOrd="1" destOrd="0" presId="urn:microsoft.com/office/officeart/2005/8/layout/orgChart1"/>
    <dgm:cxn modelId="{161A2F37-F182-714D-8D9A-6E27D11721ED}" type="presParOf" srcId="{DDB65357-D37D-AD4A-B103-98947A0964DD}" destId="{2955C997-C3EB-274A-B41F-62D66B889A00}" srcOrd="1" destOrd="0" presId="urn:microsoft.com/office/officeart/2005/8/layout/orgChart1"/>
    <dgm:cxn modelId="{B2CB20D6-EFA5-BE42-99AD-D84155897137}" type="presParOf" srcId="{DDB65357-D37D-AD4A-B103-98947A0964DD}" destId="{DCF609E2-5745-794D-8A13-999DBCF9F1EE}" srcOrd="2" destOrd="0" presId="urn:microsoft.com/office/officeart/2005/8/layout/orgChart1"/>
    <dgm:cxn modelId="{ABDE849A-3A06-3141-B1CA-C4C742578CE2}" type="presParOf" srcId="{B5E722BD-DC14-2747-8027-8BA7D1EF31B5}" destId="{50EE5DCA-93B5-0940-A7DF-A862650B141A}" srcOrd="2" destOrd="0" presId="urn:microsoft.com/office/officeart/2005/8/layout/orgChart1"/>
    <dgm:cxn modelId="{AEC41446-9430-B044-B32C-4AF0F22E41CD}" type="presParOf" srcId="{B5E722BD-DC14-2747-8027-8BA7D1EF31B5}" destId="{73E4487C-D4F1-CB44-8C12-B9FFFF61519F}" srcOrd="3" destOrd="0" presId="urn:microsoft.com/office/officeart/2005/8/layout/orgChart1"/>
    <dgm:cxn modelId="{D4BC88E5-5BDE-0246-A1D3-937F851A8878}" type="presParOf" srcId="{73E4487C-D4F1-CB44-8C12-B9FFFF61519F}" destId="{741EC9FA-E722-DA48-8C8F-E7AF55A68ADE}" srcOrd="0" destOrd="0" presId="urn:microsoft.com/office/officeart/2005/8/layout/orgChart1"/>
    <dgm:cxn modelId="{48EA3BDC-429E-364B-BAED-0CB5ABE9292D}" type="presParOf" srcId="{741EC9FA-E722-DA48-8C8F-E7AF55A68ADE}" destId="{80CD1BB6-FA2A-A242-9197-F1C4CC55BC9D}" srcOrd="0" destOrd="0" presId="urn:microsoft.com/office/officeart/2005/8/layout/orgChart1"/>
    <dgm:cxn modelId="{04A1A96E-4DD5-2C4C-BA2C-66F516A40036}" type="presParOf" srcId="{741EC9FA-E722-DA48-8C8F-E7AF55A68ADE}" destId="{2C3EF54F-1DB3-BF4A-8B96-7CEE3027FACF}" srcOrd="1" destOrd="0" presId="urn:microsoft.com/office/officeart/2005/8/layout/orgChart1"/>
    <dgm:cxn modelId="{D61ED72A-A0A8-B848-A171-FC354CACF9EB}" type="presParOf" srcId="{73E4487C-D4F1-CB44-8C12-B9FFFF61519F}" destId="{2F4D983C-200C-0845-92A2-93F4464B40CC}" srcOrd="1" destOrd="0" presId="urn:microsoft.com/office/officeart/2005/8/layout/orgChart1"/>
    <dgm:cxn modelId="{EBF3B2C8-90DF-4341-B851-11DAD292FA29}" type="presParOf" srcId="{73E4487C-D4F1-CB44-8C12-B9FFFF61519F}" destId="{5FA6237A-0F44-B548-B75D-895F26EEBC32}" srcOrd="2" destOrd="0" presId="urn:microsoft.com/office/officeart/2005/8/layout/orgChart1"/>
    <dgm:cxn modelId="{2B7DD43C-F656-F04C-8FDD-1AF0424C6F9E}" type="presParOf" srcId="{1CF9965E-3299-CE46-8C8D-7259823F6E63}" destId="{5E02F3FE-AE83-064F-BB61-ED43494461D8}" srcOrd="2" destOrd="0" presId="urn:microsoft.com/office/officeart/2005/8/layout/orgChart1"/>
    <dgm:cxn modelId="{F5308203-0E8A-8542-B4ED-C22E0BB644EC}" type="presParOf" srcId="{E9ECC5B1-8B35-8145-AD96-7884F9081088}" destId="{C2BE2B85-25E3-2447-A675-F21983136F1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C3C18FA-BB19-A949-ACF9-9B11E0F50248}" type="doc">
      <dgm:prSet loTypeId="urn:microsoft.com/office/officeart/2005/8/layout/orgChart1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pt-BR"/>
        </a:p>
      </dgm:t>
    </dgm:pt>
    <dgm:pt modelId="{EC72643D-3B89-2B42-B20D-5703017C9228}">
      <dgm:prSet phldrT="[Texto]"/>
      <dgm:spPr>
        <a:solidFill>
          <a:schemeClr val="accent4"/>
        </a:solidFill>
      </dgm:spPr>
      <dgm:t>
        <a:bodyPr/>
        <a:lstStyle/>
        <a:p>
          <a:r>
            <a:rPr lang="pt-BR" dirty="0"/>
            <a:t>Tipos de dados</a:t>
          </a:r>
        </a:p>
      </dgm:t>
    </dgm:pt>
    <dgm:pt modelId="{33542E9D-E553-D341-AB95-FDFDADBDADB5}" type="parTrans" cxnId="{52825720-B630-E944-9FAB-A6F020386B79}">
      <dgm:prSet/>
      <dgm:spPr/>
      <dgm:t>
        <a:bodyPr/>
        <a:lstStyle/>
        <a:p>
          <a:endParaRPr lang="pt-BR"/>
        </a:p>
      </dgm:t>
    </dgm:pt>
    <dgm:pt modelId="{01B68E97-C71F-B841-8E4D-193D1AFF16E3}" type="sibTrans" cxnId="{52825720-B630-E944-9FAB-A6F020386B79}">
      <dgm:prSet/>
      <dgm:spPr/>
      <dgm:t>
        <a:bodyPr/>
        <a:lstStyle/>
        <a:p>
          <a:endParaRPr lang="pt-BR"/>
        </a:p>
      </dgm:t>
    </dgm:pt>
    <dgm:pt modelId="{F329C9B3-58AB-854B-AC7D-333A29980F2A}">
      <dgm:prSet phldrT="[Texto]"/>
      <dgm:spPr/>
      <dgm:t>
        <a:bodyPr/>
        <a:lstStyle/>
        <a:p>
          <a:r>
            <a:rPr lang="pt-BR" dirty="0"/>
            <a:t>Qualitativos</a:t>
          </a:r>
        </a:p>
      </dgm:t>
    </dgm:pt>
    <dgm:pt modelId="{5398E6AA-FDFF-7446-9296-F1064609C039}" type="parTrans" cxnId="{0187F867-44EB-194A-ABAA-0CFE59C4B863}">
      <dgm:prSet/>
      <dgm:spPr/>
      <dgm:t>
        <a:bodyPr/>
        <a:lstStyle/>
        <a:p>
          <a:endParaRPr lang="pt-BR"/>
        </a:p>
      </dgm:t>
    </dgm:pt>
    <dgm:pt modelId="{220499B1-F937-734A-A549-A46F2C5DFF96}" type="sibTrans" cxnId="{0187F867-44EB-194A-ABAA-0CFE59C4B863}">
      <dgm:prSet/>
      <dgm:spPr/>
      <dgm:t>
        <a:bodyPr/>
        <a:lstStyle/>
        <a:p>
          <a:endParaRPr lang="pt-BR"/>
        </a:p>
      </dgm:t>
    </dgm:pt>
    <dgm:pt modelId="{C394BA8B-CA84-3041-A0C4-FAB11C11F55C}">
      <dgm:prSet phldrT="[Texto]"/>
      <dgm:spPr/>
      <dgm:t>
        <a:bodyPr/>
        <a:lstStyle/>
        <a:p>
          <a:r>
            <a:rPr lang="pt-BR" dirty="0"/>
            <a:t>Quantitativos</a:t>
          </a:r>
        </a:p>
      </dgm:t>
    </dgm:pt>
    <dgm:pt modelId="{EA48C4F2-0B58-0649-A7DF-8ED99F01D29C}" type="parTrans" cxnId="{80F771B7-96D0-A049-BA0E-E7BEA366C2F7}">
      <dgm:prSet/>
      <dgm:spPr/>
      <dgm:t>
        <a:bodyPr/>
        <a:lstStyle/>
        <a:p>
          <a:endParaRPr lang="pt-BR"/>
        </a:p>
      </dgm:t>
    </dgm:pt>
    <dgm:pt modelId="{4480810A-3FC9-AB45-8B91-61A1179FCC05}" type="sibTrans" cxnId="{80F771B7-96D0-A049-BA0E-E7BEA366C2F7}">
      <dgm:prSet/>
      <dgm:spPr/>
      <dgm:t>
        <a:bodyPr/>
        <a:lstStyle/>
        <a:p>
          <a:endParaRPr lang="pt-BR"/>
        </a:p>
      </dgm:t>
    </dgm:pt>
    <dgm:pt modelId="{D1D55152-C861-A642-9C13-C151FE96D3CF}">
      <dgm:prSet/>
      <dgm:spPr/>
      <dgm:t>
        <a:bodyPr/>
        <a:lstStyle/>
        <a:p>
          <a:r>
            <a:rPr lang="pt-BR" dirty="0"/>
            <a:t>Ordinais</a:t>
          </a:r>
        </a:p>
      </dgm:t>
    </dgm:pt>
    <dgm:pt modelId="{593300E7-C4B3-1F4D-B602-8FED362D7413}" type="parTrans" cxnId="{ADCF6046-79AF-E845-8291-2F5F9C7B93ED}">
      <dgm:prSet/>
      <dgm:spPr/>
      <dgm:t>
        <a:bodyPr/>
        <a:lstStyle/>
        <a:p>
          <a:endParaRPr lang="pt-BR"/>
        </a:p>
      </dgm:t>
    </dgm:pt>
    <dgm:pt modelId="{799A722F-7025-664E-A870-AD0B9A14FBCE}" type="sibTrans" cxnId="{ADCF6046-79AF-E845-8291-2F5F9C7B93ED}">
      <dgm:prSet/>
      <dgm:spPr/>
      <dgm:t>
        <a:bodyPr/>
        <a:lstStyle/>
        <a:p>
          <a:endParaRPr lang="pt-BR"/>
        </a:p>
      </dgm:t>
    </dgm:pt>
    <dgm:pt modelId="{3821578F-9153-D645-8A4B-A13E28EE6A77}">
      <dgm:prSet/>
      <dgm:spPr/>
      <dgm:t>
        <a:bodyPr/>
        <a:lstStyle/>
        <a:p>
          <a:r>
            <a:rPr lang="pt-BR" dirty="0"/>
            <a:t>Nominais</a:t>
          </a:r>
        </a:p>
      </dgm:t>
    </dgm:pt>
    <dgm:pt modelId="{6F03DF5A-C8BB-824B-B7EE-B41C19A052A5}" type="parTrans" cxnId="{5EF30404-AB1D-FC45-B95F-1B5E0C00C14F}">
      <dgm:prSet/>
      <dgm:spPr/>
      <dgm:t>
        <a:bodyPr/>
        <a:lstStyle/>
        <a:p>
          <a:endParaRPr lang="pt-BR"/>
        </a:p>
      </dgm:t>
    </dgm:pt>
    <dgm:pt modelId="{8FB79E7A-6FE2-9A47-BAD7-3B73001CED12}" type="sibTrans" cxnId="{5EF30404-AB1D-FC45-B95F-1B5E0C00C14F}">
      <dgm:prSet/>
      <dgm:spPr/>
      <dgm:t>
        <a:bodyPr/>
        <a:lstStyle/>
        <a:p>
          <a:endParaRPr lang="pt-BR"/>
        </a:p>
      </dgm:t>
    </dgm:pt>
    <dgm:pt modelId="{F81CE0E5-6EBF-154B-B15B-C283E65266F6}">
      <dgm:prSet/>
      <dgm:spPr/>
      <dgm:t>
        <a:bodyPr/>
        <a:lstStyle/>
        <a:p>
          <a:r>
            <a:rPr lang="pt-BR" dirty="0"/>
            <a:t>Discretos</a:t>
          </a:r>
        </a:p>
      </dgm:t>
    </dgm:pt>
    <dgm:pt modelId="{EFAD46BD-A325-B944-B128-DD8A360A3524}" type="parTrans" cxnId="{58B5C9F7-DD19-214C-946A-5F25307B4C3D}">
      <dgm:prSet/>
      <dgm:spPr/>
      <dgm:t>
        <a:bodyPr/>
        <a:lstStyle/>
        <a:p>
          <a:endParaRPr lang="pt-BR"/>
        </a:p>
      </dgm:t>
    </dgm:pt>
    <dgm:pt modelId="{F87041AA-A7EB-2149-B220-F41AF9C1D08C}" type="sibTrans" cxnId="{58B5C9F7-DD19-214C-946A-5F25307B4C3D}">
      <dgm:prSet/>
      <dgm:spPr/>
      <dgm:t>
        <a:bodyPr/>
        <a:lstStyle/>
        <a:p>
          <a:endParaRPr lang="pt-BR"/>
        </a:p>
      </dgm:t>
    </dgm:pt>
    <dgm:pt modelId="{0A74548D-072D-8443-9905-79FD3114673E}">
      <dgm:prSet/>
      <dgm:spPr/>
      <dgm:t>
        <a:bodyPr/>
        <a:lstStyle/>
        <a:p>
          <a:r>
            <a:rPr lang="pt-BR" dirty="0"/>
            <a:t>Contínuos</a:t>
          </a:r>
        </a:p>
      </dgm:t>
    </dgm:pt>
    <dgm:pt modelId="{1B075775-43A2-B94B-B44C-7FBF60B3F636}" type="parTrans" cxnId="{ADE94094-48A8-7A4A-B02B-8FCB29906528}">
      <dgm:prSet/>
      <dgm:spPr/>
      <dgm:t>
        <a:bodyPr/>
        <a:lstStyle/>
        <a:p>
          <a:endParaRPr lang="pt-BR"/>
        </a:p>
      </dgm:t>
    </dgm:pt>
    <dgm:pt modelId="{E0FE3A7B-3874-7546-8BFA-F6F78B786E72}" type="sibTrans" cxnId="{ADE94094-48A8-7A4A-B02B-8FCB29906528}">
      <dgm:prSet/>
      <dgm:spPr/>
      <dgm:t>
        <a:bodyPr/>
        <a:lstStyle/>
        <a:p>
          <a:endParaRPr lang="pt-BR"/>
        </a:p>
      </dgm:t>
    </dgm:pt>
    <dgm:pt modelId="{ED0E63F9-87FF-6148-A715-0E34C3DF2E3B}" type="pres">
      <dgm:prSet presAssocID="{2C3C18FA-BB19-A949-ACF9-9B11E0F5024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ECC5B1-8B35-8145-AD96-7884F9081088}" type="pres">
      <dgm:prSet presAssocID="{EC72643D-3B89-2B42-B20D-5703017C9228}" presName="hierRoot1" presStyleCnt="0">
        <dgm:presLayoutVars>
          <dgm:hierBranch val="init"/>
        </dgm:presLayoutVars>
      </dgm:prSet>
      <dgm:spPr/>
    </dgm:pt>
    <dgm:pt modelId="{2410BCB4-A999-4540-B86C-E5D475C360C3}" type="pres">
      <dgm:prSet presAssocID="{EC72643D-3B89-2B42-B20D-5703017C9228}" presName="rootComposite1" presStyleCnt="0"/>
      <dgm:spPr/>
    </dgm:pt>
    <dgm:pt modelId="{A2E361F9-AF33-7C48-BCE6-B3AC2D8BA38F}" type="pres">
      <dgm:prSet presAssocID="{EC72643D-3B89-2B42-B20D-5703017C9228}" presName="rootText1" presStyleLbl="node0" presStyleIdx="0" presStyleCnt="1">
        <dgm:presLayoutVars>
          <dgm:chPref val="3"/>
        </dgm:presLayoutVars>
      </dgm:prSet>
      <dgm:spPr/>
    </dgm:pt>
    <dgm:pt modelId="{587C1BBD-72B3-7D4B-BFD6-C6B6CB9C055B}" type="pres">
      <dgm:prSet presAssocID="{EC72643D-3B89-2B42-B20D-5703017C9228}" presName="rootConnector1" presStyleLbl="node1" presStyleIdx="0" presStyleCnt="0"/>
      <dgm:spPr/>
    </dgm:pt>
    <dgm:pt modelId="{5BC072B0-3D0A-C24D-8043-722F5AC605BB}" type="pres">
      <dgm:prSet presAssocID="{EC72643D-3B89-2B42-B20D-5703017C9228}" presName="hierChild2" presStyleCnt="0"/>
      <dgm:spPr/>
    </dgm:pt>
    <dgm:pt modelId="{2075BB54-3C1D-484D-9028-19FEBC7C1CC6}" type="pres">
      <dgm:prSet presAssocID="{5398E6AA-FDFF-7446-9296-F1064609C039}" presName="Name37" presStyleLbl="parChTrans1D2" presStyleIdx="0" presStyleCnt="2"/>
      <dgm:spPr/>
    </dgm:pt>
    <dgm:pt modelId="{BBCBE4AE-200E-5F4C-A6BA-5F5EA6D49C20}" type="pres">
      <dgm:prSet presAssocID="{F329C9B3-58AB-854B-AC7D-333A29980F2A}" presName="hierRoot2" presStyleCnt="0">
        <dgm:presLayoutVars>
          <dgm:hierBranch val="init"/>
        </dgm:presLayoutVars>
      </dgm:prSet>
      <dgm:spPr/>
    </dgm:pt>
    <dgm:pt modelId="{83C6CC28-313A-0F4D-A31F-1CA2142E3206}" type="pres">
      <dgm:prSet presAssocID="{F329C9B3-58AB-854B-AC7D-333A29980F2A}" presName="rootComposite" presStyleCnt="0"/>
      <dgm:spPr/>
    </dgm:pt>
    <dgm:pt modelId="{852B34DD-FC23-DF42-9057-28DBC8793F79}" type="pres">
      <dgm:prSet presAssocID="{F329C9B3-58AB-854B-AC7D-333A29980F2A}" presName="rootText" presStyleLbl="node2" presStyleIdx="0" presStyleCnt="2">
        <dgm:presLayoutVars>
          <dgm:chPref val="3"/>
        </dgm:presLayoutVars>
      </dgm:prSet>
      <dgm:spPr/>
    </dgm:pt>
    <dgm:pt modelId="{E26A2587-B684-F449-9FAA-83D58704B900}" type="pres">
      <dgm:prSet presAssocID="{F329C9B3-58AB-854B-AC7D-333A29980F2A}" presName="rootConnector" presStyleLbl="node2" presStyleIdx="0" presStyleCnt="2"/>
      <dgm:spPr/>
    </dgm:pt>
    <dgm:pt modelId="{4AB1F694-B0D9-F04B-87EB-192C679AC376}" type="pres">
      <dgm:prSet presAssocID="{F329C9B3-58AB-854B-AC7D-333A29980F2A}" presName="hierChild4" presStyleCnt="0"/>
      <dgm:spPr/>
    </dgm:pt>
    <dgm:pt modelId="{84CCAC09-E60A-1648-AD34-B0F14CBB4B31}" type="pres">
      <dgm:prSet presAssocID="{593300E7-C4B3-1F4D-B602-8FED362D7413}" presName="Name37" presStyleLbl="parChTrans1D3" presStyleIdx="0" presStyleCnt="4"/>
      <dgm:spPr/>
    </dgm:pt>
    <dgm:pt modelId="{848DFFC0-11C7-1049-B634-36A53C95CEBD}" type="pres">
      <dgm:prSet presAssocID="{D1D55152-C861-A642-9C13-C151FE96D3CF}" presName="hierRoot2" presStyleCnt="0">
        <dgm:presLayoutVars>
          <dgm:hierBranch val="init"/>
        </dgm:presLayoutVars>
      </dgm:prSet>
      <dgm:spPr/>
    </dgm:pt>
    <dgm:pt modelId="{B0D54871-F95B-A943-AF51-DEA42D56E510}" type="pres">
      <dgm:prSet presAssocID="{D1D55152-C861-A642-9C13-C151FE96D3CF}" presName="rootComposite" presStyleCnt="0"/>
      <dgm:spPr/>
    </dgm:pt>
    <dgm:pt modelId="{E89F4EA9-9BC6-2549-8A6B-FF20D9183965}" type="pres">
      <dgm:prSet presAssocID="{D1D55152-C861-A642-9C13-C151FE96D3CF}" presName="rootText" presStyleLbl="node3" presStyleIdx="0" presStyleCnt="4">
        <dgm:presLayoutVars>
          <dgm:chPref val="3"/>
        </dgm:presLayoutVars>
      </dgm:prSet>
      <dgm:spPr/>
    </dgm:pt>
    <dgm:pt modelId="{A648D2CD-B2B1-5F4F-9CB8-3B2CE058030B}" type="pres">
      <dgm:prSet presAssocID="{D1D55152-C861-A642-9C13-C151FE96D3CF}" presName="rootConnector" presStyleLbl="node3" presStyleIdx="0" presStyleCnt="4"/>
      <dgm:spPr/>
    </dgm:pt>
    <dgm:pt modelId="{76B227A1-941B-054B-88C5-905AC9CE3A03}" type="pres">
      <dgm:prSet presAssocID="{D1D55152-C861-A642-9C13-C151FE96D3CF}" presName="hierChild4" presStyleCnt="0"/>
      <dgm:spPr/>
    </dgm:pt>
    <dgm:pt modelId="{87707251-96B5-BA4F-88D8-B30A0F14CDFC}" type="pres">
      <dgm:prSet presAssocID="{D1D55152-C861-A642-9C13-C151FE96D3CF}" presName="hierChild5" presStyleCnt="0"/>
      <dgm:spPr/>
    </dgm:pt>
    <dgm:pt modelId="{BEB290D2-3236-6143-868E-EA0A4AA43B57}" type="pres">
      <dgm:prSet presAssocID="{6F03DF5A-C8BB-824B-B7EE-B41C19A052A5}" presName="Name37" presStyleLbl="parChTrans1D3" presStyleIdx="1" presStyleCnt="4"/>
      <dgm:spPr/>
    </dgm:pt>
    <dgm:pt modelId="{D598679C-FD37-6045-8626-7545F647D006}" type="pres">
      <dgm:prSet presAssocID="{3821578F-9153-D645-8A4B-A13E28EE6A77}" presName="hierRoot2" presStyleCnt="0">
        <dgm:presLayoutVars>
          <dgm:hierBranch val="init"/>
        </dgm:presLayoutVars>
      </dgm:prSet>
      <dgm:spPr/>
    </dgm:pt>
    <dgm:pt modelId="{EB6F14FB-D84E-E84D-A213-A46BBAEB1DC7}" type="pres">
      <dgm:prSet presAssocID="{3821578F-9153-D645-8A4B-A13E28EE6A77}" presName="rootComposite" presStyleCnt="0"/>
      <dgm:spPr/>
    </dgm:pt>
    <dgm:pt modelId="{E63041EC-970E-B741-A8C0-45898FA98142}" type="pres">
      <dgm:prSet presAssocID="{3821578F-9153-D645-8A4B-A13E28EE6A77}" presName="rootText" presStyleLbl="node3" presStyleIdx="1" presStyleCnt="4">
        <dgm:presLayoutVars>
          <dgm:chPref val="3"/>
        </dgm:presLayoutVars>
      </dgm:prSet>
      <dgm:spPr/>
    </dgm:pt>
    <dgm:pt modelId="{68E6FF14-4D07-8046-8D42-297786C96942}" type="pres">
      <dgm:prSet presAssocID="{3821578F-9153-D645-8A4B-A13E28EE6A77}" presName="rootConnector" presStyleLbl="node3" presStyleIdx="1" presStyleCnt="4"/>
      <dgm:spPr/>
    </dgm:pt>
    <dgm:pt modelId="{06D7A88C-6BC3-144B-92E0-3A49C5B2B1C5}" type="pres">
      <dgm:prSet presAssocID="{3821578F-9153-D645-8A4B-A13E28EE6A77}" presName="hierChild4" presStyleCnt="0"/>
      <dgm:spPr/>
    </dgm:pt>
    <dgm:pt modelId="{4037750B-4C5D-D447-8A12-C7DE01F4C8FC}" type="pres">
      <dgm:prSet presAssocID="{3821578F-9153-D645-8A4B-A13E28EE6A77}" presName="hierChild5" presStyleCnt="0"/>
      <dgm:spPr/>
    </dgm:pt>
    <dgm:pt modelId="{B07BF46A-1B9B-C94D-B9F0-768DAAA0DBA1}" type="pres">
      <dgm:prSet presAssocID="{F329C9B3-58AB-854B-AC7D-333A29980F2A}" presName="hierChild5" presStyleCnt="0"/>
      <dgm:spPr/>
    </dgm:pt>
    <dgm:pt modelId="{91F4E9B2-47A5-0649-93FF-5C475F95BAB5}" type="pres">
      <dgm:prSet presAssocID="{EA48C4F2-0B58-0649-A7DF-8ED99F01D29C}" presName="Name37" presStyleLbl="parChTrans1D2" presStyleIdx="1" presStyleCnt="2"/>
      <dgm:spPr/>
    </dgm:pt>
    <dgm:pt modelId="{1CF9965E-3299-CE46-8C8D-7259823F6E63}" type="pres">
      <dgm:prSet presAssocID="{C394BA8B-CA84-3041-A0C4-FAB11C11F55C}" presName="hierRoot2" presStyleCnt="0">
        <dgm:presLayoutVars>
          <dgm:hierBranch val="init"/>
        </dgm:presLayoutVars>
      </dgm:prSet>
      <dgm:spPr/>
    </dgm:pt>
    <dgm:pt modelId="{1C18C815-9EB1-0D4B-8BFD-C6440B49C091}" type="pres">
      <dgm:prSet presAssocID="{C394BA8B-CA84-3041-A0C4-FAB11C11F55C}" presName="rootComposite" presStyleCnt="0"/>
      <dgm:spPr/>
    </dgm:pt>
    <dgm:pt modelId="{40A214B3-3085-AF4A-901E-6CAB80B0397A}" type="pres">
      <dgm:prSet presAssocID="{C394BA8B-CA84-3041-A0C4-FAB11C11F55C}" presName="rootText" presStyleLbl="node2" presStyleIdx="1" presStyleCnt="2">
        <dgm:presLayoutVars>
          <dgm:chPref val="3"/>
        </dgm:presLayoutVars>
      </dgm:prSet>
      <dgm:spPr/>
    </dgm:pt>
    <dgm:pt modelId="{78D1125B-40EE-014A-A01B-7804F9AC81D3}" type="pres">
      <dgm:prSet presAssocID="{C394BA8B-CA84-3041-A0C4-FAB11C11F55C}" presName="rootConnector" presStyleLbl="node2" presStyleIdx="1" presStyleCnt="2"/>
      <dgm:spPr/>
    </dgm:pt>
    <dgm:pt modelId="{B5E722BD-DC14-2747-8027-8BA7D1EF31B5}" type="pres">
      <dgm:prSet presAssocID="{C394BA8B-CA84-3041-A0C4-FAB11C11F55C}" presName="hierChild4" presStyleCnt="0"/>
      <dgm:spPr/>
    </dgm:pt>
    <dgm:pt modelId="{8D369A1A-719E-CD48-BBBE-74167597EAB3}" type="pres">
      <dgm:prSet presAssocID="{EFAD46BD-A325-B944-B128-DD8A360A3524}" presName="Name37" presStyleLbl="parChTrans1D3" presStyleIdx="2" presStyleCnt="4"/>
      <dgm:spPr/>
    </dgm:pt>
    <dgm:pt modelId="{DDB65357-D37D-AD4A-B103-98947A0964DD}" type="pres">
      <dgm:prSet presAssocID="{F81CE0E5-6EBF-154B-B15B-C283E65266F6}" presName="hierRoot2" presStyleCnt="0">
        <dgm:presLayoutVars>
          <dgm:hierBranch val="init"/>
        </dgm:presLayoutVars>
      </dgm:prSet>
      <dgm:spPr/>
    </dgm:pt>
    <dgm:pt modelId="{92514AD8-5245-2846-8454-E72842C41346}" type="pres">
      <dgm:prSet presAssocID="{F81CE0E5-6EBF-154B-B15B-C283E65266F6}" presName="rootComposite" presStyleCnt="0"/>
      <dgm:spPr/>
    </dgm:pt>
    <dgm:pt modelId="{C5498103-3FBD-9C45-9AF8-650116EF5C8A}" type="pres">
      <dgm:prSet presAssocID="{F81CE0E5-6EBF-154B-B15B-C283E65266F6}" presName="rootText" presStyleLbl="node3" presStyleIdx="2" presStyleCnt="4">
        <dgm:presLayoutVars>
          <dgm:chPref val="3"/>
        </dgm:presLayoutVars>
      </dgm:prSet>
      <dgm:spPr/>
    </dgm:pt>
    <dgm:pt modelId="{06CE00ED-B001-1148-A613-6732A1BEFD64}" type="pres">
      <dgm:prSet presAssocID="{F81CE0E5-6EBF-154B-B15B-C283E65266F6}" presName="rootConnector" presStyleLbl="node3" presStyleIdx="2" presStyleCnt="4"/>
      <dgm:spPr/>
    </dgm:pt>
    <dgm:pt modelId="{2955C997-C3EB-274A-B41F-62D66B889A00}" type="pres">
      <dgm:prSet presAssocID="{F81CE0E5-6EBF-154B-B15B-C283E65266F6}" presName="hierChild4" presStyleCnt="0"/>
      <dgm:spPr/>
    </dgm:pt>
    <dgm:pt modelId="{DCF609E2-5745-794D-8A13-999DBCF9F1EE}" type="pres">
      <dgm:prSet presAssocID="{F81CE0E5-6EBF-154B-B15B-C283E65266F6}" presName="hierChild5" presStyleCnt="0"/>
      <dgm:spPr/>
    </dgm:pt>
    <dgm:pt modelId="{50EE5DCA-93B5-0940-A7DF-A862650B141A}" type="pres">
      <dgm:prSet presAssocID="{1B075775-43A2-B94B-B44C-7FBF60B3F636}" presName="Name37" presStyleLbl="parChTrans1D3" presStyleIdx="3" presStyleCnt="4"/>
      <dgm:spPr/>
    </dgm:pt>
    <dgm:pt modelId="{73E4487C-D4F1-CB44-8C12-B9FFFF61519F}" type="pres">
      <dgm:prSet presAssocID="{0A74548D-072D-8443-9905-79FD3114673E}" presName="hierRoot2" presStyleCnt="0">
        <dgm:presLayoutVars>
          <dgm:hierBranch val="init"/>
        </dgm:presLayoutVars>
      </dgm:prSet>
      <dgm:spPr/>
    </dgm:pt>
    <dgm:pt modelId="{741EC9FA-E722-DA48-8C8F-E7AF55A68ADE}" type="pres">
      <dgm:prSet presAssocID="{0A74548D-072D-8443-9905-79FD3114673E}" presName="rootComposite" presStyleCnt="0"/>
      <dgm:spPr/>
    </dgm:pt>
    <dgm:pt modelId="{80CD1BB6-FA2A-A242-9197-F1C4CC55BC9D}" type="pres">
      <dgm:prSet presAssocID="{0A74548D-072D-8443-9905-79FD3114673E}" presName="rootText" presStyleLbl="node3" presStyleIdx="3" presStyleCnt="4">
        <dgm:presLayoutVars>
          <dgm:chPref val="3"/>
        </dgm:presLayoutVars>
      </dgm:prSet>
      <dgm:spPr/>
    </dgm:pt>
    <dgm:pt modelId="{2C3EF54F-1DB3-BF4A-8B96-7CEE3027FACF}" type="pres">
      <dgm:prSet presAssocID="{0A74548D-072D-8443-9905-79FD3114673E}" presName="rootConnector" presStyleLbl="node3" presStyleIdx="3" presStyleCnt="4"/>
      <dgm:spPr/>
    </dgm:pt>
    <dgm:pt modelId="{2F4D983C-200C-0845-92A2-93F4464B40CC}" type="pres">
      <dgm:prSet presAssocID="{0A74548D-072D-8443-9905-79FD3114673E}" presName="hierChild4" presStyleCnt="0"/>
      <dgm:spPr/>
    </dgm:pt>
    <dgm:pt modelId="{5FA6237A-0F44-B548-B75D-895F26EEBC32}" type="pres">
      <dgm:prSet presAssocID="{0A74548D-072D-8443-9905-79FD3114673E}" presName="hierChild5" presStyleCnt="0"/>
      <dgm:spPr/>
    </dgm:pt>
    <dgm:pt modelId="{5E02F3FE-AE83-064F-BB61-ED43494461D8}" type="pres">
      <dgm:prSet presAssocID="{C394BA8B-CA84-3041-A0C4-FAB11C11F55C}" presName="hierChild5" presStyleCnt="0"/>
      <dgm:spPr/>
    </dgm:pt>
    <dgm:pt modelId="{C2BE2B85-25E3-2447-A675-F21983136F17}" type="pres">
      <dgm:prSet presAssocID="{EC72643D-3B89-2B42-B20D-5703017C9228}" presName="hierChild3" presStyleCnt="0"/>
      <dgm:spPr/>
    </dgm:pt>
  </dgm:ptLst>
  <dgm:cxnLst>
    <dgm:cxn modelId="{58AE2901-A3F2-714F-A91A-DD2709A4CC35}" type="presOf" srcId="{EFAD46BD-A325-B944-B128-DD8A360A3524}" destId="{8D369A1A-719E-CD48-BBBE-74167597EAB3}" srcOrd="0" destOrd="0" presId="urn:microsoft.com/office/officeart/2005/8/layout/orgChart1"/>
    <dgm:cxn modelId="{5EF30404-AB1D-FC45-B95F-1B5E0C00C14F}" srcId="{F329C9B3-58AB-854B-AC7D-333A29980F2A}" destId="{3821578F-9153-D645-8A4B-A13E28EE6A77}" srcOrd="1" destOrd="0" parTransId="{6F03DF5A-C8BB-824B-B7EE-B41C19A052A5}" sibTransId="{8FB79E7A-6FE2-9A47-BAD7-3B73001CED12}"/>
    <dgm:cxn modelId="{37305810-AC23-7C4A-8224-E5FB7FD93A21}" type="presOf" srcId="{3821578F-9153-D645-8A4B-A13E28EE6A77}" destId="{E63041EC-970E-B741-A8C0-45898FA98142}" srcOrd="0" destOrd="0" presId="urn:microsoft.com/office/officeart/2005/8/layout/orgChart1"/>
    <dgm:cxn modelId="{A5CE8910-C1F2-744B-BD75-F8B2B124808D}" type="presOf" srcId="{F81CE0E5-6EBF-154B-B15B-C283E65266F6}" destId="{C5498103-3FBD-9C45-9AF8-650116EF5C8A}" srcOrd="0" destOrd="0" presId="urn:microsoft.com/office/officeart/2005/8/layout/orgChart1"/>
    <dgm:cxn modelId="{52825720-B630-E944-9FAB-A6F020386B79}" srcId="{2C3C18FA-BB19-A949-ACF9-9B11E0F50248}" destId="{EC72643D-3B89-2B42-B20D-5703017C9228}" srcOrd="0" destOrd="0" parTransId="{33542E9D-E553-D341-AB95-FDFDADBDADB5}" sibTransId="{01B68E97-C71F-B841-8E4D-193D1AFF16E3}"/>
    <dgm:cxn modelId="{F4AA403A-9183-E340-8A89-70287BAFBDED}" type="presOf" srcId="{1B075775-43A2-B94B-B44C-7FBF60B3F636}" destId="{50EE5DCA-93B5-0940-A7DF-A862650B141A}" srcOrd="0" destOrd="0" presId="urn:microsoft.com/office/officeart/2005/8/layout/orgChart1"/>
    <dgm:cxn modelId="{481E6E42-36D8-114F-BBBE-1C3D6660CB75}" type="presOf" srcId="{0A74548D-072D-8443-9905-79FD3114673E}" destId="{2C3EF54F-1DB3-BF4A-8B96-7CEE3027FACF}" srcOrd="1" destOrd="0" presId="urn:microsoft.com/office/officeart/2005/8/layout/orgChart1"/>
    <dgm:cxn modelId="{AA8F3363-2799-5341-903A-438A28E8C8A7}" type="presOf" srcId="{6F03DF5A-C8BB-824B-B7EE-B41C19A052A5}" destId="{BEB290D2-3236-6143-868E-EA0A4AA43B57}" srcOrd="0" destOrd="0" presId="urn:microsoft.com/office/officeart/2005/8/layout/orgChart1"/>
    <dgm:cxn modelId="{ADCF6046-79AF-E845-8291-2F5F9C7B93ED}" srcId="{F329C9B3-58AB-854B-AC7D-333A29980F2A}" destId="{D1D55152-C861-A642-9C13-C151FE96D3CF}" srcOrd="0" destOrd="0" parTransId="{593300E7-C4B3-1F4D-B602-8FED362D7413}" sibTransId="{799A722F-7025-664E-A870-AD0B9A14FBCE}"/>
    <dgm:cxn modelId="{0187F867-44EB-194A-ABAA-0CFE59C4B863}" srcId="{EC72643D-3B89-2B42-B20D-5703017C9228}" destId="{F329C9B3-58AB-854B-AC7D-333A29980F2A}" srcOrd="0" destOrd="0" parTransId="{5398E6AA-FDFF-7446-9296-F1064609C039}" sibTransId="{220499B1-F937-734A-A549-A46F2C5DFF96}"/>
    <dgm:cxn modelId="{E45CBF49-D720-D244-9881-92E5B112A2F3}" type="presOf" srcId="{0A74548D-072D-8443-9905-79FD3114673E}" destId="{80CD1BB6-FA2A-A242-9197-F1C4CC55BC9D}" srcOrd="0" destOrd="0" presId="urn:microsoft.com/office/officeart/2005/8/layout/orgChart1"/>
    <dgm:cxn modelId="{9B77664B-56D5-4144-B1CB-CCF562534147}" type="presOf" srcId="{EC72643D-3B89-2B42-B20D-5703017C9228}" destId="{587C1BBD-72B3-7D4B-BFD6-C6B6CB9C055B}" srcOrd="1" destOrd="0" presId="urn:microsoft.com/office/officeart/2005/8/layout/orgChart1"/>
    <dgm:cxn modelId="{A4F4D651-01BA-0D4D-B3D3-DBA0841362DF}" type="presOf" srcId="{5398E6AA-FDFF-7446-9296-F1064609C039}" destId="{2075BB54-3C1D-484D-9028-19FEBC7C1CC6}" srcOrd="0" destOrd="0" presId="urn:microsoft.com/office/officeart/2005/8/layout/orgChart1"/>
    <dgm:cxn modelId="{BC015C52-C3C0-134E-B68B-011CC0CEC64A}" type="presOf" srcId="{D1D55152-C861-A642-9C13-C151FE96D3CF}" destId="{E89F4EA9-9BC6-2549-8A6B-FF20D9183965}" srcOrd="0" destOrd="0" presId="urn:microsoft.com/office/officeart/2005/8/layout/orgChart1"/>
    <dgm:cxn modelId="{7CDF0782-CA12-D74B-B946-F3D021E774F0}" type="presOf" srcId="{F329C9B3-58AB-854B-AC7D-333A29980F2A}" destId="{E26A2587-B684-F449-9FAA-83D58704B900}" srcOrd="1" destOrd="0" presId="urn:microsoft.com/office/officeart/2005/8/layout/orgChart1"/>
    <dgm:cxn modelId="{47B5C786-0830-7E4F-89F6-78C9295D8AD7}" type="presOf" srcId="{3821578F-9153-D645-8A4B-A13E28EE6A77}" destId="{68E6FF14-4D07-8046-8D42-297786C96942}" srcOrd="1" destOrd="0" presId="urn:microsoft.com/office/officeart/2005/8/layout/orgChart1"/>
    <dgm:cxn modelId="{ADE94094-48A8-7A4A-B02B-8FCB29906528}" srcId="{C394BA8B-CA84-3041-A0C4-FAB11C11F55C}" destId="{0A74548D-072D-8443-9905-79FD3114673E}" srcOrd="1" destOrd="0" parTransId="{1B075775-43A2-B94B-B44C-7FBF60B3F636}" sibTransId="{E0FE3A7B-3874-7546-8BFA-F6F78B786E72}"/>
    <dgm:cxn modelId="{5EA26098-6A2E-1644-8A40-F4763B17815D}" type="presOf" srcId="{C394BA8B-CA84-3041-A0C4-FAB11C11F55C}" destId="{78D1125B-40EE-014A-A01B-7804F9AC81D3}" srcOrd="1" destOrd="0" presId="urn:microsoft.com/office/officeart/2005/8/layout/orgChart1"/>
    <dgm:cxn modelId="{26B1D99A-88CD-AE48-9D01-10DAAE26452D}" type="presOf" srcId="{EA48C4F2-0B58-0649-A7DF-8ED99F01D29C}" destId="{91F4E9B2-47A5-0649-93FF-5C475F95BAB5}" srcOrd="0" destOrd="0" presId="urn:microsoft.com/office/officeart/2005/8/layout/orgChart1"/>
    <dgm:cxn modelId="{6CC127A4-28F5-D940-B156-6BD109EDCC85}" type="presOf" srcId="{EC72643D-3B89-2B42-B20D-5703017C9228}" destId="{A2E361F9-AF33-7C48-BCE6-B3AC2D8BA38F}" srcOrd="0" destOrd="0" presId="urn:microsoft.com/office/officeart/2005/8/layout/orgChart1"/>
    <dgm:cxn modelId="{D63772A9-84F4-A744-8C50-53A5F686D214}" type="presOf" srcId="{D1D55152-C861-A642-9C13-C151FE96D3CF}" destId="{A648D2CD-B2B1-5F4F-9CB8-3B2CE058030B}" srcOrd="1" destOrd="0" presId="urn:microsoft.com/office/officeart/2005/8/layout/orgChart1"/>
    <dgm:cxn modelId="{71CBEFAE-9BD3-6D44-B2EB-89777D612484}" type="presOf" srcId="{593300E7-C4B3-1F4D-B602-8FED362D7413}" destId="{84CCAC09-E60A-1648-AD34-B0F14CBB4B31}" srcOrd="0" destOrd="0" presId="urn:microsoft.com/office/officeart/2005/8/layout/orgChart1"/>
    <dgm:cxn modelId="{80F771B7-96D0-A049-BA0E-E7BEA366C2F7}" srcId="{EC72643D-3B89-2B42-B20D-5703017C9228}" destId="{C394BA8B-CA84-3041-A0C4-FAB11C11F55C}" srcOrd="1" destOrd="0" parTransId="{EA48C4F2-0B58-0649-A7DF-8ED99F01D29C}" sibTransId="{4480810A-3FC9-AB45-8B91-61A1179FCC05}"/>
    <dgm:cxn modelId="{FB84C9D7-CEC9-FB44-8CFD-47C1C1F76208}" type="presOf" srcId="{C394BA8B-CA84-3041-A0C4-FAB11C11F55C}" destId="{40A214B3-3085-AF4A-901E-6CAB80B0397A}" srcOrd="0" destOrd="0" presId="urn:microsoft.com/office/officeart/2005/8/layout/orgChart1"/>
    <dgm:cxn modelId="{C170EFDF-1210-4648-9B93-470A4040E3B2}" type="presOf" srcId="{F81CE0E5-6EBF-154B-B15B-C283E65266F6}" destId="{06CE00ED-B001-1148-A613-6732A1BEFD64}" srcOrd="1" destOrd="0" presId="urn:microsoft.com/office/officeart/2005/8/layout/orgChart1"/>
    <dgm:cxn modelId="{101393E7-89E1-1243-AB60-4DAA1A012C3B}" type="presOf" srcId="{2C3C18FA-BB19-A949-ACF9-9B11E0F50248}" destId="{ED0E63F9-87FF-6148-A715-0E34C3DF2E3B}" srcOrd="0" destOrd="0" presId="urn:microsoft.com/office/officeart/2005/8/layout/orgChart1"/>
    <dgm:cxn modelId="{C2C17BE9-8562-914B-9D91-8CE819F6181F}" type="presOf" srcId="{F329C9B3-58AB-854B-AC7D-333A29980F2A}" destId="{852B34DD-FC23-DF42-9057-28DBC8793F79}" srcOrd="0" destOrd="0" presId="urn:microsoft.com/office/officeart/2005/8/layout/orgChart1"/>
    <dgm:cxn modelId="{58B5C9F7-DD19-214C-946A-5F25307B4C3D}" srcId="{C394BA8B-CA84-3041-A0C4-FAB11C11F55C}" destId="{F81CE0E5-6EBF-154B-B15B-C283E65266F6}" srcOrd="0" destOrd="0" parTransId="{EFAD46BD-A325-B944-B128-DD8A360A3524}" sibTransId="{F87041AA-A7EB-2149-B220-F41AF9C1D08C}"/>
    <dgm:cxn modelId="{9F593BC2-3140-E94D-B6DF-B0C35906484A}" type="presParOf" srcId="{ED0E63F9-87FF-6148-A715-0E34C3DF2E3B}" destId="{E9ECC5B1-8B35-8145-AD96-7884F9081088}" srcOrd="0" destOrd="0" presId="urn:microsoft.com/office/officeart/2005/8/layout/orgChart1"/>
    <dgm:cxn modelId="{7B7C0538-F99A-9843-96A6-10B1755D43C4}" type="presParOf" srcId="{E9ECC5B1-8B35-8145-AD96-7884F9081088}" destId="{2410BCB4-A999-4540-B86C-E5D475C360C3}" srcOrd="0" destOrd="0" presId="urn:microsoft.com/office/officeart/2005/8/layout/orgChart1"/>
    <dgm:cxn modelId="{5EF1EFBD-1946-484E-B031-3A0EB8298140}" type="presParOf" srcId="{2410BCB4-A999-4540-B86C-E5D475C360C3}" destId="{A2E361F9-AF33-7C48-BCE6-B3AC2D8BA38F}" srcOrd="0" destOrd="0" presId="urn:microsoft.com/office/officeart/2005/8/layout/orgChart1"/>
    <dgm:cxn modelId="{C65F17AC-7A63-434D-A82F-0A0687FBD608}" type="presParOf" srcId="{2410BCB4-A999-4540-B86C-E5D475C360C3}" destId="{587C1BBD-72B3-7D4B-BFD6-C6B6CB9C055B}" srcOrd="1" destOrd="0" presId="urn:microsoft.com/office/officeart/2005/8/layout/orgChart1"/>
    <dgm:cxn modelId="{BAA1C708-9BDF-D942-AFAB-7B33D0EC3C1D}" type="presParOf" srcId="{E9ECC5B1-8B35-8145-AD96-7884F9081088}" destId="{5BC072B0-3D0A-C24D-8043-722F5AC605BB}" srcOrd="1" destOrd="0" presId="urn:microsoft.com/office/officeart/2005/8/layout/orgChart1"/>
    <dgm:cxn modelId="{A667A11E-44AF-9749-83C3-3E521058116E}" type="presParOf" srcId="{5BC072B0-3D0A-C24D-8043-722F5AC605BB}" destId="{2075BB54-3C1D-484D-9028-19FEBC7C1CC6}" srcOrd="0" destOrd="0" presId="urn:microsoft.com/office/officeart/2005/8/layout/orgChart1"/>
    <dgm:cxn modelId="{4D59A14A-FBDD-ED4D-A1C5-D808A4093FF1}" type="presParOf" srcId="{5BC072B0-3D0A-C24D-8043-722F5AC605BB}" destId="{BBCBE4AE-200E-5F4C-A6BA-5F5EA6D49C20}" srcOrd="1" destOrd="0" presId="urn:microsoft.com/office/officeart/2005/8/layout/orgChart1"/>
    <dgm:cxn modelId="{D855F14F-A426-0C4B-BB89-7D6ED6E5D25F}" type="presParOf" srcId="{BBCBE4AE-200E-5F4C-A6BA-5F5EA6D49C20}" destId="{83C6CC28-313A-0F4D-A31F-1CA2142E3206}" srcOrd="0" destOrd="0" presId="urn:microsoft.com/office/officeart/2005/8/layout/orgChart1"/>
    <dgm:cxn modelId="{5F191D05-711E-4B49-BE3D-CD00725E2587}" type="presParOf" srcId="{83C6CC28-313A-0F4D-A31F-1CA2142E3206}" destId="{852B34DD-FC23-DF42-9057-28DBC8793F79}" srcOrd="0" destOrd="0" presId="urn:microsoft.com/office/officeart/2005/8/layout/orgChart1"/>
    <dgm:cxn modelId="{F196C4BC-8FC1-0642-AD40-83AE58069D61}" type="presParOf" srcId="{83C6CC28-313A-0F4D-A31F-1CA2142E3206}" destId="{E26A2587-B684-F449-9FAA-83D58704B900}" srcOrd="1" destOrd="0" presId="urn:microsoft.com/office/officeart/2005/8/layout/orgChart1"/>
    <dgm:cxn modelId="{DFA1F982-2636-ED40-BF75-4869C1DE234D}" type="presParOf" srcId="{BBCBE4AE-200E-5F4C-A6BA-5F5EA6D49C20}" destId="{4AB1F694-B0D9-F04B-87EB-192C679AC376}" srcOrd="1" destOrd="0" presId="urn:microsoft.com/office/officeart/2005/8/layout/orgChart1"/>
    <dgm:cxn modelId="{85B78519-97C2-8C4E-817F-AF26A5E4B5CA}" type="presParOf" srcId="{4AB1F694-B0D9-F04B-87EB-192C679AC376}" destId="{84CCAC09-E60A-1648-AD34-B0F14CBB4B31}" srcOrd="0" destOrd="0" presId="urn:microsoft.com/office/officeart/2005/8/layout/orgChart1"/>
    <dgm:cxn modelId="{76B05378-0941-504F-AF2F-671F4ED8CE79}" type="presParOf" srcId="{4AB1F694-B0D9-F04B-87EB-192C679AC376}" destId="{848DFFC0-11C7-1049-B634-36A53C95CEBD}" srcOrd="1" destOrd="0" presId="urn:microsoft.com/office/officeart/2005/8/layout/orgChart1"/>
    <dgm:cxn modelId="{CC69DE5D-952E-5744-9882-E75579F81A20}" type="presParOf" srcId="{848DFFC0-11C7-1049-B634-36A53C95CEBD}" destId="{B0D54871-F95B-A943-AF51-DEA42D56E510}" srcOrd="0" destOrd="0" presId="urn:microsoft.com/office/officeart/2005/8/layout/orgChart1"/>
    <dgm:cxn modelId="{538B977B-59CC-B246-B128-E2D2EA1305BA}" type="presParOf" srcId="{B0D54871-F95B-A943-AF51-DEA42D56E510}" destId="{E89F4EA9-9BC6-2549-8A6B-FF20D9183965}" srcOrd="0" destOrd="0" presId="urn:microsoft.com/office/officeart/2005/8/layout/orgChart1"/>
    <dgm:cxn modelId="{D02845C0-B670-1C42-9FAE-2490652ED3D5}" type="presParOf" srcId="{B0D54871-F95B-A943-AF51-DEA42D56E510}" destId="{A648D2CD-B2B1-5F4F-9CB8-3B2CE058030B}" srcOrd="1" destOrd="0" presId="urn:microsoft.com/office/officeart/2005/8/layout/orgChart1"/>
    <dgm:cxn modelId="{103DDFA3-9EF2-D349-A6DA-EC29AF314D63}" type="presParOf" srcId="{848DFFC0-11C7-1049-B634-36A53C95CEBD}" destId="{76B227A1-941B-054B-88C5-905AC9CE3A03}" srcOrd="1" destOrd="0" presId="urn:microsoft.com/office/officeart/2005/8/layout/orgChart1"/>
    <dgm:cxn modelId="{9C46066E-E1E2-7B4A-BA6A-7BE3F9A57BD0}" type="presParOf" srcId="{848DFFC0-11C7-1049-B634-36A53C95CEBD}" destId="{87707251-96B5-BA4F-88D8-B30A0F14CDFC}" srcOrd="2" destOrd="0" presId="urn:microsoft.com/office/officeart/2005/8/layout/orgChart1"/>
    <dgm:cxn modelId="{C0D70F12-0C1C-E04D-B05B-626E9459A6A5}" type="presParOf" srcId="{4AB1F694-B0D9-F04B-87EB-192C679AC376}" destId="{BEB290D2-3236-6143-868E-EA0A4AA43B57}" srcOrd="2" destOrd="0" presId="urn:microsoft.com/office/officeart/2005/8/layout/orgChart1"/>
    <dgm:cxn modelId="{121A3B76-053F-5148-9D8A-729FB0186816}" type="presParOf" srcId="{4AB1F694-B0D9-F04B-87EB-192C679AC376}" destId="{D598679C-FD37-6045-8626-7545F647D006}" srcOrd="3" destOrd="0" presId="urn:microsoft.com/office/officeart/2005/8/layout/orgChart1"/>
    <dgm:cxn modelId="{8669E2E2-0D77-F540-B31E-4991A6CD6BE9}" type="presParOf" srcId="{D598679C-FD37-6045-8626-7545F647D006}" destId="{EB6F14FB-D84E-E84D-A213-A46BBAEB1DC7}" srcOrd="0" destOrd="0" presId="urn:microsoft.com/office/officeart/2005/8/layout/orgChart1"/>
    <dgm:cxn modelId="{C80FBED7-D62C-F64B-B356-9DA22004B108}" type="presParOf" srcId="{EB6F14FB-D84E-E84D-A213-A46BBAEB1DC7}" destId="{E63041EC-970E-B741-A8C0-45898FA98142}" srcOrd="0" destOrd="0" presId="urn:microsoft.com/office/officeart/2005/8/layout/orgChart1"/>
    <dgm:cxn modelId="{0EE620CF-69D4-194F-9C09-5CE0CDF1E1AF}" type="presParOf" srcId="{EB6F14FB-D84E-E84D-A213-A46BBAEB1DC7}" destId="{68E6FF14-4D07-8046-8D42-297786C96942}" srcOrd="1" destOrd="0" presId="urn:microsoft.com/office/officeart/2005/8/layout/orgChart1"/>
    <dgm:cxn modelId="{B573B330-6CEF-984D-B535-BCB98926485A}" type="presParOf" srcId="{D598679C-FD37-6045-8626-7545F647D006}" destId="{06D7A88C-6BC3-144B-92E0-3A49C5B2B1C5}" srcOrd="1" destOrd="0" presId="urn:microsoft.com/office/officeart/2005/8/layout/orgChart1"/>
    <dgm:cxn modelId="{F747EC5D-A6BD-364C-BA5C-E06D9FE9FBF9}" type="presParOf" srcId="{D598679C-FD37-6045-8626-7545F647D006}" destId="{4037750B-4C5D-D447-8A12-C7DE01F4C8FC}" srcOrd="2" destOrd="0" presId="urn:microsoft.com/office/officeart/2005/8/layout/orgChart1"/>
    <dgm:cxn modelId="{F8A02693-CF10-DB4F-91E0-997415145732}" type="presParOf" srcId="{BBCBE4AE-200E-5F4C-A6BA-5F5EA6D49C20}" destId="{B07BF46A-1B9B-C94D-B9F0-768DAAA0DBA1}" srcOrd="2" destOrd="0" presId="urn:microsoft.com/office/officeart/2005/8/layout/orgChart1"/>
    <dgm:cxn modelId="{FB006E32-C6C5-2046-A4AF-8EB902C5829A}" type="presParOf" srcId="{5BC072B0-3D0A-C24D-8043-722F5AC605BB}" destId="{91F4E9B2-47A5-0649-93FF-5C475F95BAB5}" srcOrd="2" destOrd="0" presId="urn:microsoft.com/office/officeart/2005/8/layout/orgChart1"/>
    <dgm:cxn modelId="{6430273E-B828-1F4D-A0A5-EE3FE99E6C34}" type="presParOf" srcId="{5BC072B0-3D0A-C24D-8043-722F5AC605BB}" destId="{1CF9965E-3299-CE46-8C8D-7259823F6E63}" srcOrd="3" destOrd="0" presId="urn:microsoft.com/office/officeart/2005/8/layout/orgChart1"/>
    <dgm:cxn modelId="{5E7A6172-49C6-4940-878E-46B19E0B4759}" type="presParOf" srcId="{1CF9965E-3299-CE46-8C8D-7259823F6E63}" destId="{1C18C815-9EB1-0D4B-8BFD-C6440B49C091}" srcOrd="0" destOrd="0" presId="urn:microsoft.com/office/officeart/2005/8/layout/orgChart1"/>
    <dgm:cxn modelId="{EA915D88-D495-BD41-9D85-A4DBDFC8C101}" type="presParOf" srcId="{1C18C815-9EB1-0D4B-8BFD-C6440B49C091}" destId="{40A214B3-3085-AF4A-901E-6CAB80B0397A}" srcOrd="0" destOrd="0" presId="urn:microsoft.com/office/officeart/2005/8/layout/orgChart1"/>
    <dgm:cxn modelId="{BAFFCF4B-22C6-1A4D-8EB8-17384113D6B7}" type="presParOf" srcId="{1C18C815-9EB1-0D4B-8BFD-C6440B49C091}" destId="{78D1125B-40EE-014A-A01B-7804F9AC81D3}" srcOrd="1" destOrd="0" presId="urn:microsoft.com/office/officeart/2005/8/layout/orgChart1"/>
    <dgm:cxn modelId="{3E5DD89F-7DC4-7849-AFC2-3CF0408C87E1}" type="presParOf" srcId="{1CF9965E-3299-CE46-8C8D-7259823F6E63}" destId="{B5E722BD-DC14-2747-8027-8BA7D1EF31B5}" srcOrd="1" destOrd="0" presId="urn:microsoft.com/office/officeart/2005/8/layout/orgChart1"/>
    <dgm:cxn modelId="{D0333121-A8C7-F141-B140-49061903F6A8}" type="presParOf" srcId="{B5E722BD-DC14-2747-8027-8BA7D1EF31B5}" destId="{8D369A1A-719E-CD48-BBBE-74167597EAB3}" srcOrd="0" destOrd="0" presId="urn:microsoft.com/office/officeart/2005/8/layout/orgChart1"/>
    <dgm:cxn modelId="{ECC70B00-463B-0144-8FF9-221C7F864A81}" type="presParOf" srcId="{B5E722BD-DC14-2747-8027-8BA7D1EF31B5}" destId="{DDB65357-D37D-AD4A-B103-98947A0964DD}" srcOrd="1" destOrd="0" presId="urn:microsoft.com/office/officeart/2005/8/layout/orgChart1"/>
    <dgm:cxn modelId="{0231E07C-6637-8A47-9647-AA4309660B74}" type="presParOf" srcId="{DDB65357-D37D-AD4A-B103-98947A0964DD}" destId="{92514AD8-5245-2846-8454-E72842C41346}" srcOrd="0" destOrd="0" presId="urn:microsoft.com/office/officeart/2005/8/layout/orgChart1"/>
    <dgm:cxn modelId="{88B1C8D9-84DD-CC48-BFEA-625AFD57CFD4}" type="presParOf" srcId="{92514AD8-5245-2846-8454-E72842C41346}" destId="{C5498103-3FBD-9C45-9AF8-650116EF5C8A}" srcOrd="0" destOrd="0" presId="urn:microsoft.com/office/officeart/2005/8/layout/orgChart1"/>
    <dgm:cxn modelId="{F53F5C37-6A6C-BB4E-A6B8-BFCF4DD8D197}" type="presParOf" srcId="{92514AD8-5245-2846-8454-E72842C41346}" destId="{06CE00ED-B001-1148-A613-6732A1BEFD64}" srcOrd="1" destOrd="0" presId="urn:microsoft.com/office/officeart/2005/8/layout/orgChart1"/>
    <dgm:cxn modelId="{161A2F37-F182-714D-8D9A-6E27D11721ED}" type="presParOf" srcId="{DDB65357-D37D-AD4A-B103-98947A0964DD}" destId="{2955C997-C3EB-274A-B41F-62D66B889A00}" srcOrd="1" destOrd="0" presId="urn:microsoft.com/office/officeart/2005/8/layout/orgChart1"/>
    <dgm:cxn modelId="{B2CB20D6-EFA5-BE42-99AD-D84155897137}" type="presParOf" srcId="{DDB65357-D37D-AD4A-B103-98947A0964DD}" destId="{DCF609E2-5745-794D-8A13-999DBCF9F1EE}" srcOrd="2" destOrd="0" presId="urn:microsoft.com/office/officeart/2005/8/layout/orgChart1"/>
    <dgm:cxn modelId="{ABDE849A-3A06-3141-B1CA-C4C742578CE2}" type="presParOf" srcId="{B5E722BD-DC14-2747-8027-8BA7D1EF31B5}" destId="{50EE5DCA-93B5-0940-A7DF-A862650B141A}" srcOrd="2" destOrd="0" presId="urn:microsoft.com/office/officeart/2005/8/layout/orgChart1"/>
    <dgm:cxn modelId="{AEC41446-9430-B044-B32C-4AF0F22E41CD}" type="presParOf" srcId="{B5E722BD-DC14-2747-8027-8BA7D1EF31B5}" destId="{73E4487C-D4F1-CB44-8C12-B9FFFF61519F}" srcOrd="3" destOrd="0" presId="urn:microsoft.com/office/officeart/2005/8/layout/orgChart1"/>
    <dgm:cxn modelId="{D4BC88E5-5BDE-0246-A1D3-937F851A8878}" type="presParOf" srcId="{73E4487C-D4F1-CB44-8C12-B9FFFF61519F}" destId="{741EC9FA-E722-DA48-8C8F-E7AF55A68ADE}" srcOrd="0" destOrd="0" presId="urn:microsoft.com/office/officeart/2005/8/layout/orgChart1"/>
    <dgm:cxn modelId="{48EA3BDC-429E-364B-BAED-0CB5ABE9292D}" type="presParOf" srcId="{741EC9FA-E722-DA48-8C8F-E7AF55A68ADE}" destId="{80CD1BB6-FA2A-A242-9197-F1C4CC55BC9D}" srcOrd="0" destOrd="0" presId="urn:microsoft.com/office/officeart/2005/8/layout/orgChart1"/>
    <dgm:cxn modelId="{04A1A96E-4DD5-2C4C-BA2C-66F516A40036}" type="presParOf" srcId="{741EC9FA-E722-DA48-8C8F-E7AF55A68ADE}" destId="{2C3EF54F-1DB3-BF4A-8B96-7CEE3027FACF}" srcOrd="1" destOrd="0" presId="urn:microsoft.com/office/officeart/2005/8/layout/orgChart1"/>
    <dgm:cxn modelId="{D61ED72A-A0A8-B848-A171-FC354CACF9EB}" type="presParOf" srcId="{73E4487C-D4F1-CB44-8C12-B9FFFF61519F}" destId="{2F4D983C-200C-0845-92A2-93F4464B40CC}" srcOrd="1" destOrd="0" presId="urn:microsoft.com/office/officeart/2005/8/layout/orgChart1"/>
    <dgm:cxn modelId="{EBF3B2C8-90DF-4341-B851-11DAD292FA29}" type="presParOf" srcId="{73E4487C-D4F1-CB44-8C12-B9FFFF61519F}" destId="{5FA6237A-0F44-B548-B75D-895F26EEBC32}" srcOrd="2" destOrd="0" presId="urn:microsoft.com/office/officeart/2005/8/layout/orgChart1"/>
    <dgm:cxn modelId="{2B7DD43C-F656-F04C-8FDD-1AF0424C6F9E}" type="presParOf" srcId="{1CF9965E-3299-CE46-8C8D-7259823F6E63}" destId="{5E02F3FE-AE83-064F-BB61-ED43494461D8}" srcOrd="2" destOrd="0" presId="urn:microsoft.com/office/officeart/2005/8/layout/orgChart1"/>
    <dgm:cxn modelId="{F5308203-0E8A-8542-B4ED-C22E0BB644EC}" type="presParOf" srcId="{E9ECC5B1-8B35-8145-AD96-7884F9081088}" destId="{C2BE2B85-25E3-2447-A675-F21983136F1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C3C18FA-BB19-A949-ACF9-9B11E0F50248}" type="doc">
      <dgm:prSet loTypeId="urn:microsoft.com/office/officeart/2005/8/layout/orgChart1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pt-BR"/>
        </a:p>
      </dgm:t>
    </dgm:pt>
    <dgm:pt modelId="{EC72643D-3B89-2B42-B20D-5703017C9228}">
      <dgm:prSet phldrT="[Texto]"/>
      <dgm:spPr>
        <a:solidFill>
          <a:schemeClr val="accent4"/>
        </a:solidFill>
      </dgm:spPr>
      <dgm:t>
        <a:bodyPr/>
        <a:lstStyle/>
        <a:p>
          <a:r>
            <a:rPr lang="pt-BR" dirty="0"/>
            <a:t>Tipos de dados</a:t>
          </a:r>
        </a:p>
      </dgm:t>
    </dgm:pt>
    <dgm:pt modelId="{33542E9D-E553-D341-AB95-FDFDADBDADB5}" type="parTrans" cxnId="{52825720-B630-E944-9FAB-A6F020386B79}">
      <dgm:prSet/>
      <dgm:spPr/>
      <dgm:t>
        <a:bodyPr/>
        <a:lstStyle/>
        <a:p>
          <a:endParaRPr lang="pt-BR"/>
        </a:p>
      </dgm:t>
    </dgm:pt>
    <dgm:pt modelId="{01B68E97-C71F-B841-8E4D-193D1AFF16E3}" type="sibTrans" cxnId="{52825720-B630-E944-9FAB-A6F020386B79}">
      <dgm:prSet/>
      <dgm:spPr/>
      <dgm:t>
        <a:bodyPr/>
        <a:lstStyle/>
        <a:p>
          <a:endParaRPr lang="pt-BR"/>
        </a:p>
      </dgm:t>
    </dgm:pt>
    <dgm:pt modelId="{F329C9B3-58AB-854B-AC7D-333A29980F2A}">
      <dgm:prSet phldrT="[Texto]"/>
      <dgm:spPr/>
      <dgm:t>
        <a:bodyPr/>
        <a:lstStyle/>
        <a:p>
          <a:r>
            <a:rPr lang="pt-BR" dirty="0"/>
            <a:t>Qualitativos</a:t>
          </a:r>
        </a:p>
      </dgm:t>
    </dgm:pt>
    <dgm:pt modelId="{5398E6AA-FDFF-7446-9296-F1064609C039}" type="parTrans" cxnId="{0187F867-44EB-194A-ABAA-0CFE59C4B863}">
      <dgm:prSet/>
      <dgm:spPr/>
      <dgm:t>
        <a:bodyPr/>
        <a:lstStyle/>
        <a:p>
          <a:endParaRPr lang="pt-BR"/>
        </a:p>
      </dgm:t>
    </dgm:pt>
    <dgm:pt modelId="{220499B1-F937-734A-A549-A46F2C5DFF96}" type="sibTrans" cxnId="{0187F867-44EB-194A-ABAA-0CFE59C4B863}">
      <dgm:prSet/>
      <dgm:spPr/>
      <dgm:t>
        <a:bodyPr/>
        <a:lstStyle/>
        <a:p>
          <a:endParaRPr lang="pt-BR"/>
        </a:p>
      </dgm:t>
    </dgm:pt>
    <dgm:pt modelId="{C394BA8B-CA84-3041-A0C4-FAB11C11F55C}">
      <dgm:prSet phldrT="[Texto]"/>
      <dgm:spPr/>
      <dgm:t>
        <a:bodyPr/>
        <a:lstStyle/>
        <a:p>
          <a:r>
            <a:rPr lang="pt-BR" dirty="0"/>
            <a:t>Quantitativos</a:t>
          </a:r>
        </a:p>
      </dgm:t>
    </dgm:pt>
    <dgm:pt modelId="{EA48C4F2-0B58-0649-A7DF-8ED99F01D29C}" type="parTrans" cxnId="{80F771B7-96D0-A049-BA0E-E7BEA366C2F7}">
      <dgm:prSet/>
      <dgm:spPr/>
      <dgm:t>
        <a:bodyPr/>
        <a:lstStyle/>
        <a:p>
          <a:endParaRPr lang="pt-BR"/>
        </a:p>
      </dgm:t>
    </dgm:pt>
    <dgm:pt modelId="{4480810A-3FC9-AB45-8B91-61A1179FCC05}" type="sibTrans" cxnId="{80F771B7-96D0-A049-BA0E-E7BEA366C2F7}">
      <dgm:prSet/>
      <dgm:spPr/>
      <dgm:t>
        <a:bodyPr/>
        <a:lstStyle/>
        <a:p>
          <a:endParaRPr lang="pt-BR"/>
        </a:p>
      </dgm:t>
    </dgm:pt>
    <dgm:pt modelId="{D1D55152-C861-A642-9C13-C151FE96D3CF}">
      <dgm:prSet/>
      <dgm:spPr/>
      <dgm:t>
        <a:bodyPr/>
        <a:lstStyle/>
        <a:p>
          <a:r>
            <a:rPr lang="pt-BR" dirty="0"/>
            <a:t>Ordinais</a:t>
          </a:r>
        </a:p>
      </dgm:t>
    </dgm:pt>
    <dgm:pt modelId="{593300E7-C4B3-1F4D-B602-8FED362D7413}" type="parTrans" cxnId="{ADCF6046-79AF-E845-8291-2F5F9C7B93ED}">
      <dgm:prSet/>
      <dgm:spPr/>
      <dgm:t>
        <a:bodyPr/>
        <a:lstStyle/>
        <a:p>
          <a:endParaRPr lang="pt-BR"/>
        </a:p>
      </dgm:t>
    </dgm:pt>
    <dgm:pt modelId="{799A722F-7025-664E-A870-AD0B9A14FBCE}" type="sibTrans" cxnId="{ADCF6046-79AF-E845-8291-2F5F9C7B93ED}">
      <dgm:prSet/>
      <dgm:spPr/>
      <dgm:t>
        <a:bodyPr/>
        <a:lstStyle/>
        <a:p>
          <a:endParaRPr lang="pt-BR"/>
        </a:p>
      </dgm:t>
    </dgm:pt>
    <dgm:pt modelId="{3821578F-9153-D645-8A4B-A13E28EE6A77}">
      <dgm:prSet/>
      <dgm:spPr/>
      <dgm:t>
        <a:bodyPr/>
        <a:lstStyle/>
        <a:p>
          <a:r>
            <a:rPr lang="pt-BR" dirty="0"/>
            <a:t>Nominais</a:t>
          </a:r>
        </a:p>
      </dgm:t>
    </dgm:pt>
    <dgm:pt modelId="{6F03DF5A-C8BB-824B-B7EE-B41C19A052A5}" type="parTrans" cxnId="{5EF30404-AB1D-FC45-B95F-1B5E0C00C14F}">
      <dgm:prSet/>
      <dgm:spPr/>
      <dgm:t>
        <a:bodyPr/>
        <a:lstStyle/>
        <a:p>
          <a:endParaRPr lang="pt-BR"/>
        </a:p>
      </dgm:t>
    </dgm:pt>
    <dgm:pt modelId="{8FB79E7A-6FE2-9A47-BAD7-3B73001CED12}" type="sibTrans" cxnId="{5EF30404-AB1D-FC45-B95F-1B5E0C00C14F}">
      <dgm:prSet/>
      <dgm:spPr/>
      <dgm:t>
        <a:bodyPr/>
        <a:lstStyle/>
        <a:p>
          <a:endParaRPr lang="pt-BR"/>
        </a:p>
      </dgm:t>
    </dgm:pt>
    <dgm:pt modelId="{F81CE0E5-6EBF-154B-B15B-C283E65266F6}">
      <dgm:prSet/>
      <dgm:spPr/>
      <dgm:t>
        <a:bodyPr/>
        <a:lstStyle/>
        <a:p>
          <a:r>
            <a:rPr lang="pt-BR" dirty="0"/>
            <a:t>Discretos</a:t>
          </a:r>
        </a:p>
      </dgm:t>
    </dgm:pt>
    <dgm:pt modelId="{EFAD46BD-A325-B944-B128-DD8A360A3524}" type="parTrans" cxnId="{58B5C9F7-DD19-214C-946A-5F25307B4C3D}">
      <dgm:prSet/>
      <dgm:spPr/>
      <dgm:t>
        <a:bodyPr/>
        <a:lstStyle/>
        <a:p>
          <a:endParaRPr lang="pt-BR"/>
        </a:p>
      </dgm:t>
    </dgm:pt>
    <dgm:pt modelId="{F87041AA-A7EB-2149-B220-F41AF9C1D08C}" type="sibTrans" cxnId="{58B5C9F7-DD19-214C-946A-5F25307B4C3D}">
      <dgm:prSet/>
      <dgm:spPr/>
      <dgm:t>
        <a:bodyPr/>
        <a:lstStyle/>
        <a:p>
          <a:endParaRPr lang="pt-BR"/>
        </a:p>
      </dgm:t>
    </dgm:pt>
    <dgm:pt modelId="{0A74548D-072D-8443-9905-79FD3114673E}">
      <dgm:prSet/>
      <dgm:spPr/>
      <dgm:t>
        <a:bodyPr/>
        <a:lstStyle/>
        <a:p>
          <a:r>
            <a:rPr lang="pt-BR" dirty="0"/>
            <a:t>Contínuos</a:t>
          </a:r>
        </a:p>
      </dgm:t>
    </dgm:pt>
    <dgm:pt modelId="{1B075775-43A2-B94B-B44C-7FBF60B3F636}" type="parTrans" cxnId="{ADE94094-48A8-7A4A-B02B-8FCB29906528}">
      <dgm:prSet/>
      <dgm:spPr/>
      <dgm:t>
        <a:bodyPr/>
        <a:lstStyle/>
        <a:p>
          <a:endParaRPr lang="pt-BR"/>
        </a:p>
      </dgm:t>
    </dgm:pt>
    <dgm:pt modelId="{E0FE3A7B-3874-7546-8BFA-F6F78B786E72}" type="sibTrans" cxnId="{ADE94094-48A8-7A4A-B02B-8FCB29906528}">
      <dgm:prSet/>
      <dgm:spPr/>
      <dgm:t>
        <a:bodyPr/>
        <a:lstStyle/>
        <a:p>
          <a:endParaRPr lang="pt-BR"/>
        </a:p>
      </dgm:t>
    </dgm:pt>
    <dgm:pt modelId="{ED0E63F9-87FF-6148-A715-0E34C3DF2E3B}" type="pres">
      <dgm:prSet presAssocID="{2C3C18FA-BB19-A949-ACF9-9B11E0F5024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ECC5B1-8B35-8145-AD96-7884F9081088}" type="pres">
      <dgm:prSet presAssocID="{EC72643D-3B89-2B42-B20D-5703017C9228}" presName="hierRoot1" presStyleCnt="0">
        <dgm:presLayoutVars>
          <dgm:hierBranch val="init"/>
        </dgm:presLayoutVars>
      </dgm:prSet>
      <dgm:spPr/>
    </dgm:pt>
    <dgm:pt modelId="{2410BCB4-A999-4540-B86C-E5D475C360C3}" type="pres">
      <dgm:prSet presAssocID="{EC72643D-3B89-2B42-B20D-5703017C9228}" presName="rootComposite1" presStyleCnt="0"/>
      <dgm:spPr/>
    </dgm:pt>
    <dgm:pt modelId="{A2E361F9-AF33-7C48-BCE6-B3AC2D8BA38F}" type="pres">
      <dgm:prSet presAssocID="{EC72643D-3B89-2B42-B20D-5703017C9228}" presName="rootText1" presStyleLbl="node0" presStyleIdx="0" presStyleCnt="1">
        <dgm:presLayoutVars>
          <dgm:chPref val="3"/>
        </dgm:presLayoutVars>
      </dgm:prSet>
      <dgm:spPr/>
    </dgm:pt>
    <dgm:pt modelId="{587C1BBD-72B3-7D4B-BFD6-C6B6CB9C055B}" type="pres">
      <dgm:prSet presAssocID="{EC72643D-3B89-2B42-B20D-5703017C9228}" presName="rootConnector1" presStyleLbl="node1" presStyleIdx="0" presStyleCnt="0"/>
      <dgm:spPr/>
    </dgm:pt>
    <dgm:pt modelId="{5BC072B0-3D0A-C24D-8043-722F5AC605BB}" type="pres">
      <dgm:prSet presAssocID="{EC72643D-3B89-2B42-B20D-5703017C9228}" presName="hierChild2" presStyleCnt="0"/>
      <dgm:spPr/>
    </dgm:pt>
    <dgm:pt modelId="{2075BB54-3C1D-484D-9028-19FEBC7C1CC6}" type="pres">
      <dgm:prSet presAssocID="{5398E6AA-FDFF-7446-9296-F1064609C039}" presName="Name37" presStyleLbl="parChTrans1D2" presStyleIdx="0" presStyleCnt="2"/>
      <dgm:spPr/>
    </dgm:pt>
    <dgm:pt modelId="{BBCBE4AE-200E-5F4C-A6BA-5F5EA6D49C20}" type="pres">
      <dgm:prSet presAssocID="{F329C9B3-58AB-854B-AC7D-333A29980F2A}" presName="hierRoot2" presStyleCnt="0">
        <dgm:presLayoutVars>
          <dgm:hierBranch val="init"/>
        </dgm:presLayoutVars>
      </dgm:prSet>
      <dgm:spPr/>
    </dgm:pt>
    <dgm:pt modelId="{83C6CC28-313A-0F4D-A31F-1CA2142E3206}" type="pres">
      <dgm:prSet presAssocID="{F329C9B3-58AB-854B-AC7D-333A29980F2A}" presName="rootComposite" presStyleCnt="0"/>
      <dgm:spPr/>
    </dgm:pt>
    <dgm:pt modelId="{852B34DD-FC23-DF42-9057-28DBC8793F79}" type="pres">
      <dgm:prSet presAssocID="{F329C9B3-58AB-854B-AC7D-333A29980F2A}" presName="rootText" presStyleLbl="node2" presStyleIdx="0" presStyleCnt="2">
        <dgm:presLayoutVars>
          <dgm:chPref val="3"/>
        </dgm:presLayoutVars>
      </dgm:prSet>
      <dgm:spPr/>
    </dgm:pt>
    <dgm:pt modelId="{E26A2587-B684-F449-9FAA-83D58704B900}" type="pres">
      <dgm:prSet presAssocID="{F329C9B3-58AB-854B-AC7D-333A29980F2A}" presName="rootConnector" presStyleLbl="node2" presStyleIdx="0" presStyleCnt="2"/>
      <dgm:spPr/>
    </dgm:pt>
    <dgm:pt modelId="{4AB1F694-B0D9-F04B-87EB-192C679AC376}" type="pres">
      <dgm:prSet presAssocID="{F329C9B3-58AB-854B-AC7D-333A29980F2A}" presName="hierChild4" presStyleCnt="0"/>
      <dgm:spPr/>
    </dgm:pt>
    <dgm:pt modelId="{84CCAC09-E60A-1648-AD34-B0F14CBB4B31}" type="pres">
      <dgm:prSet presAssocID="{593300E7-C4B3-1F4D-B602-8FED362D7413}" presName="Name37" presStyleLbl="parChTrans1D3" presStyleIdx="0" presStyleCnt="4"/>
      <dgm:spPr/>
    </dgm:pt>
    <dgm:pt modelId="{848DFFC0-11C7-1049-B634-36A53C95CEBD}" type="pres">
      <dgm:prSet presAssocID="{D1D55152-C861-A642-9C13-C151FE96D3CF}" presName="hierRoot2" presStyleCnt="0">
        <dgm:presLayoutVars>
          <dgm:hierBranch val="init"/>
        </dgm:presLayoutVars>
      </dgm:prSet>
      <dgm:spPr/>
    </dgm:pt>
    <dgm:pt modelId="{B0D54871-F95B-A943-AF51-DEA42D56E510}" type="pres">
      <dgm:prSet presAssocID="{D1D55152-C861-A642-9C13-C151FE96D3CF}" presName="rootComposite" presStyleCnt="0"/>
      <dgm:spPr/>
    </dgm:pt>
    <dgm:pt modelId="{E89F4EA9-9BC6-2549-8A6B-FF20D9183965}" type="pres">
      <dgm:prSet presAssocID="{D1D55152-C861-A642-9C13-C151FE96D3CF}" presName="rootText" presStyleLbl="node3" presStyleIdx="0" presStyleCnt="4">
        <dgm:presLayoutVars>
          <dgm:chPref val="3"/>
        </dgm:presLayoutVars>
      </dgm:prSet>
      <dgm:spPr/>
    </dgm:pt>
    <dgm:pt modelId="{A648D2CD-B2B1-5F4F-9CB8-3B2CE058030B}" type="pres">
      <dgm:prSet presAssocID="{D1D55152-C861-A642-9C13-C151FE96D3CF}" presName="rootConnector" presStyleLbl="node3" presStyleIdx="0" presStyleCnt="4"/>
      <dgm:spPr/>
    </dgm:pt>
    <dgm:pt modelId="{76B227A1-941B-054B-88C5-905AC9CE3A03}" type="pres">
      <dgm:prSet presAssocID="{D1D55152-C861-A642-9C13-C151FE96D3CF}" presName="hierChild4" presStyleCnt="0"/>
      <dgm:spPr/>
    </dgm:pt>
    <dgm:pt modelId="{87707251-96B5-BA4F-88D8-B30A0F14CDFC}" type="pres">
      <dgm:prSet presAssocID="{D1D55152-C861-A642-9C13-C151FE96D3CF}" presName="hierChild5" presStyleCnt="0"/>
      <dgm:spPr/>
    </dgm:pt>
    <dgm:pt modelId="{BEB290D2-3236-6143-868E-EA0A4AA43B57}" type="pres">
      <dgm:prSet presAssocID="{6F03DF5A-C8BB-824B-B7EE-B41C19A052A5}" presName="Name37" presStyleLbl="parChTrans1D3" presStyleIdx="1" presStyleCnt="4"/>
      <dgm:spPr/>
    </dgm:pt>
    <dgm:pt modelId="{D598679C-FD37-6045-8626-7545F647D006}" type="pres">
      <dgm:prSet presAssocID="{3821578F-9153-D645-8A4B-A13E28EE6A77}" presName="hierRoot2" presStyleCnt="0">
        <dgm:presLayoutVars>
          <dgm:hierBranch val="init"/>
        </dgm:presLayoutVars>
      </dgm:prSet>
      <dgm:spPr/>
    </dgm:pt>
    <dgm:pt modelId="{EB6F14FB-D84E-E84D-A213-A46BBAEB1DC7}" type="pres">
      <dgm:prSet presAssocID="{3821578F-9153-D645-8A4B-A13E28EE6A77}" presName="rootComposite" presStyleCnt="0"/>
      <dgm:spPr/>
    </dgm:pt>
    <dgm:pt modelId="{E63041EC-970E-B741-A8C0-45898FA98142}" type="pres">
      <dgm:prSet presAssocID="{3821578F-9153-D645-8A4B-A13E28EE6A77}" presName="rootText" presStyleLbl="node3" presStyleIdx="1" presStyleCnt="4">
        <dgm:presLayoutVars>
          <dgm:chPref val="3"/>
        </dgm:presLayoutVars>
      </dgm:prSet>
      <dgm:spPr/>
    </dgm:pt>
    <dgm:pt modelId="{68E6FF14-4D07-8046-8D42-297786C96942}" type="pres">
      <dgm:prSet presAssocID="{3821578F-9153-D645-8A4B-A13E28EE6A77}" presName="rootConnector" presStyleLbl="node3" presStyleIdx="1" presStyleCnt="4"/>
      <dgm:spPr/>
    </dgm:pt>
    <dgm:pt modelId="{06D7A88C-6BC3-144B-92E0-3A49C5B2B1C5}" type="pres">
      <dgm:prSet presAssocID="{3821578F-9153-D645-8A4B-A13E28EE6A77}" presName="hierChild4" presStyleCnt="0"/>
      <dgm:spPr/>
    </dgm:pt>
    <dgm:pt modelId="{4037750B-4C5D-D447-8A12-C7DE01F4C8FC}" type="pres">
      <dgm:prSet presAssocID="{3821578F-9153-D645-8A4B-A13E28EE6A77}" presName="hierChild5" presStyleCnt="0"/>
      <dgm:spPr/>
    </dgm:pt>
    <dgm:pt modelId="{B07BF46A-1B9B-C94D-B9F0-768DAAA0DBA1}" type="pres">
      <dgm:prSet presAssocID="{F329C9B3-58AB-854B-AC7D-333A29980F2A}" presName="hierChild5" presStyleCnt="0"/>
      <dgm:spPr/>
    </dgm:pt>
    <dgm:pt modelId="{91F4E9B2-47A5-0649-93FF-5C475F95BAB5}" type="pres">
      <dgm:prSet presAssocID="{EA48C4F2-0B58-0649-A7DF-8ED99F01D29C}" presName="Name37" presStyleLbl="parChTrans1D2" presStyleIdx="1" presStyleCnt="2"/>
      <dgm:spPr/>
    </dgm:pt>
    <dgm:pt modelId="{1CF9965E-3299-CE46-8C8D-7259823F6E63}" type="pres">
      <dgm:prSet presAssocID="{C394BA8B-CA84-3041-A0C4-FAB11C11F55C}" presName="hierRoot2" presStyleCnt="0">
        <dgm:presLayoutVars>
          <dgm:hierBranch val="init"/>
        </dgm:presLayoutVars>
      </dgm:prSet>
      <dgm:spPr/>
    </dgm:pt>
    <dgm:pt modelId="{1C18C815-9EB1-0D4B-8BFD-C6440B49C091}" type="pres">
      <dgm:prSet presAssocID="{C394BA8B-CA84-3041-A0C4-FAB11C11F55C}" presName="rootComposite" presStyleCnt="0"/>
      <dgm:spPr/>
    </dgm:pt>
    <dgm:pt modelId="{40A214B3-3085-AF4A-901E-6CAB80B0397A}" type="pres">
      <dgm:prSet presAssocID="{C394BA8B-CA84-3041-A0C4-FAB11C11F55C}" presName="rootText" presStyleLbl="node2" presStyleIdx="1" presStyleCnt="2">
        <dgm:presLayoutVars>
          <dgm:chPref val="3"/>
        </dgm:presLayoutVars>
      </dgm:prSet>
      <dgm:spPr/>
    </dgm:pt>
    <dgm:pt modelId="{78D1125B-40EE-014A-A01B-7804F9AC81D3}" type="pres">
      <dgm:prSet presAssocID="{C394BA8B-CA84-3041-A0C4-FAB11C11F55C}" presName="rootConnector" presStyleLbl="node2" presStyleIdx="1" presStyleCnt="2"/>
      <dgm:spPr/>
    </dgm:pt>
    <dgm:pt modelId="{B5E722BD-DC14-2747-8027-8BA7D1EF31B5}" type="pres">
      <dgm:prSet presAssocID="{C394BA8B-CA84-3041-A0C4-FAB11C11F55C}" presName="hierChild4" presStyleCnt="0"/>
      <dgm:spPr/>
    </dgm:pt>
    <dgm:pt modelId="{8D369A1A-719E-CD48-BBBE-74167597EAB3}" type="pres">
      <dgm:prSet presAssocID="{EFAD46BD-A325-B944-B128-DD8A360A3524}" presName="Name37" presStyleLbl="parChTrans1D3" presStyleIdx="2" presStyleCnt="4"/>
      <dgm:spPr/>
    </dgm:pt>
    <dgm:pt modelId="{DDB65357-D37D-AD4A-B103-98947A0964DD}" type="pres">
      <dgm:prSet presAssocID="{F81CE0E5-6EBF-154B-B15B-C283E65266F6}" presName="hierRoot2" presStyleCnt="0">
        <dgm:presLayoutVars>
          <dgm:hierBranch val="init"/>
        </dgm:presLayoutVars>
      </dgm:prSet>
      <dgm:spPr/>
    </dgm:pt>
    <dgm:pt modelId="{92514AD8-5245-2846-8454-E72842C41346}" type="pres">
      <dgm:prSet presAssocID="{F81CE0E5-6EBF-154B-B15B-C283E65266F6}" presName="rootComposite" presStyleCnt="0"/>
      <dgm:spPr/>
    </dgm:pt>
    <dgm:pt modelId="{C5498103-3FBD-9C45-9AF8-650116EF5C8A}" type="pres">
      <dgm:prSet presAssocID="{F81CE0E5-6EBF-154B-B15B-C283E65266F6}" presName="rootText" presStyleLbl="node3" presStyleIdx="2" presStyleCnt="4">
        <dgm:presLayoutVars>
          <dgm:chPref val="3"/>
        </dgm:presLayoutVars>
      </dgm:prSet>
      <dgm:spPr/>
    </dgm:pt>
    <dgm:pt modelId="{06CE00ED-B001-1148-A613-6732A1BEFD64}" type="pres">
      <dgm:prSet presAssocID="{F81CE0E5-6EBF-154B-B15B-C283E65266F6}" presName="rootConnector" presStyleLbl="node3" presStyleIdx="2" presStyleCnt="4"/>
      <dgm:spPr/>
    </dgm:pt>
    <dgm:pt modelId="{2955C997-C3EB-274A-B41F-62D66B889A00}" type="pres">
      <dgm:prSet presAssocID="{F81CE0E5-6EBF-154B-B15B-C283E65266F6}" presName="hierChild4" presStyleCnt="0"/>
      <dgm:spPr/>
    </dgm:pt>
    <dgm:pt modelId="{DCF609E2-5745-794D-8A13-999DBCF9F1EE}" type="pres">
      <dgm:prSet presAssocID="{F81CE0E5-6EBF-154B-B15B-C283E65266F6}" presName="hierChild5" presStyleCnt="0"/>
      <dgm:spPr/>
    </dgm:pt>
    <dgm:pt modelId="{50EE5DCA-93B5-0940-A7DF-A862650B141A}" type="pres">
      <dgm:prSet presAssocID="{1B075775-43A2-B94B-B44C-7FBF60B3F636}" presName="Name37" presStyleLbl="parChTrans1D3" presStyleIdx="3" presStyleCnt="4"/>
      <dgm:spPr/>
    </dgm:pt>
    <dgm:pt modelId="{73E4487C-D4F1-CB44-8C12-B9FFFF61519F}" type="pres">
      <dgm:prSet presAssocID="{0A74548D-072D-8443-9905-79FD3114673E}" presName="hierRoot2" presStyleCnt="0">
        <dgm:presLayoutVars>
          <dgm:hierBranch val="init"/>
        </dgm:presLayoutVars>
      </dgm:prSet>
      <dgm:spPr/>
    </dgm:pt>
    <dgm:pt modelId="{741EC9FA-E722-DA48-8C8F-E7AF55A68ADE}" type="pres">
      <dgm:prSet presAssocID="{0A74548D-072D-8443-9905-79FD3114673E}" presName="rootComposite" presStyleCnt="0"/>
      <dgm:spPr/>
    </dgm:pt>
    <dgm:pt modelId="{80CD1BB6-FA2A-A242-9197-F1C4CC55BC9D}" type="pres">
      <dgm:prSet presAssocID="{0A74548D-072D-8443-9905-79FD3114673E}" presName="rootText" presStyleLbl="node3" presStyleIdx="3" presStyleCnt="4">
        <dgm:presLayoutVars>
          <dgm:chPref val="3"/>
        </dgm:presLayoutVars>
      </dgm:prSet>
      <dgm:spPr/>
    </dgm:pt>
    <dgm:pt modelId="{2C3EF54F-1DB3-BF4A-8B96-7CEE3027FACF}" type="pres">
      <dgm:prSet presAssocID="{0A74548D-072D-8443-9905-79FD3114673E}" presName="rootConnector" presStyleLbl="node3" presStyleIdx="3" presStyleCnt="4"/>
      <dgm:spPr/>
    </dgm:pt>
    <dgm:pt modelId="{2F4D983C-200C-0845-92A2-93F4464B40CC}" type="pres">
      <dgm:prSet presAssocID="{0A74548D-072D-8443-9905-79FD3114673E}" presName="hierChild4" presStyleCnt="0"/>
      <dgm:spPr/>
    </dgm:pt>
    <dgm:pt modelId="{5FA6237A-0F44-B548-B75D-895F26EEBC32}" type="pres">
      <dgm:prSet presAssocID="{0A74548D-072D-8443-9905-79FD3114673E}" presName="hierChild5" presStyleCnt="0"/>
      <dgm:spPr/>
    </dgm:pt>
    <dgm:pt modelId="{5E02F3FE-AE83-064F-BB61-ED43494461D8}" type="pres">
      <dgm:prSet presAssocID="{C394BA8B-CA84-3041-A0C4-FAB11C11F55C}" presName="hierChild5" presStyleCnt="0"/>
      <dgm:spPr/>
    </dgm:pt>
    <dgm:pt modelId="{C2BE2B85-25E3-2447-A675-F21983136F17}" type="pres">
      <dgm:prSet presAssocID="{EC72643D-3B89-2B42-B20D-5703017C9228}" presName="hierChild3" presStyleCnt="0"/>
      <dgm:spPr/>
    </dgm:pt>
  </dgm:ptLst>
  <dgm:cxnLst>
    <dgm:cxn modelId="{58AE2901-A3F2-714F-A91A-DD2709A4CC35}" type="presOf" srcId="{EFAD46BD-A325-B944-B128-DD8A360A3524}" destId="{8D369A1A-719E-CD48-BBBE-74167597EAB3}" srcOrd="0" destOrd="0" presId="urn:microsoft.com/office/officeart/2005/8/layout/orgChart1"/>
    <dgm:cxn modelId="{5EF30404-AB1D-FC45-B95F-1B5E0C00C14F}" srcId="{F329C9B3-58AB-854B-AC7D-333A29980F2A}" destId="{3821578F-9153-D645-8A4B-A13E28EE6A77}" srcOrd="1" destOrd="0" parTransId="{6F03DF5A-C8BB-824B-B7EE-B41C19A052A5}" sibTransId="{8FB79E7A-6FE2-9A47-BAD7-3B73001CED12}"/>
    <dgm:cxn modelId="{37305810-AC23-7C4A-8224-E5FB7FD93A21}" type="presOf" srcId="{3821578F-9153-D645-8A4B-A13E28EE6A77}" destId="{E63041EC-970E-B741-A8C0-45898FA98142}" srcOrd="0" destOrd="0" presId="urn:microsoft.com/office/officeart/2005/8/layout/orgChart1"/>
    <dgm:cxn modelId="{A5CE8910-C1F2-744B-BD75-F8B2B124808D}" type="presOf" srcId="{F81CE0E5-6EBF-154B-B15B-C283E65266F6}" destId="{C5498103-3FBD-9C45-9AF8-650116EF5C8A}" srcOrd="0" destOrd="0" presId="urn:microsoft.com/office/officeart/2005/8/layout/orgChart1"/>
    <dgm:cxn modelId="{52825720-B630-E944-9FAB-A6F020386B79}" srcId="{2C3C18FA-BB19-A949-ACF9-9B11E0F50248}" destId="{EC72643D-3B89-2B42-B20D-5703017C9228}" srcOrd="0" destOrd="0" parTransId="{33542E9D-E553-D341-AB95-FDFDADBDADB5}" sibTransId="{01B68E97-C71F-B841-8E4D-193D1AFF16E3}"/>
    <dgm:cxn modelId="{F4AA403A-9183-E340-8A89-70287BAFBDED}" type="presOf" srcId="{1B075775-43A2-B94B-B44C-7FBF60B3F636}" destId="{50EE5DCA-93B5-0940-A7DF-A862650B141A}" srcOrd="0" destOrd="0" presId="urn:microsoft.com/office/officeart/2005/8/layout/orgChart1"/>
    <dgm:cxn modelId="{481E6E42-36D8-114F-BBBE-1C3D6660CB75}" type="presOf" srcId="{0A74548D-072D-8443-9905-79FD3114673E}" destId="{2C3EF54F-1DB3-BF4A-8B96-7CEE3027FACF}" srcOrd="1" destOrd="0" presId="urn:microsoft.com/office/officeart/2005/8/layout/orgChart1"/>
    <dgm:cxn modelId="{AA8F3363-2799-5341-903A-438A28E8C8A7}" type="presOf" srcId="{6F03DF5A-C8BB-824B-B7EE-B41C19A052A5}" destId="{BEB290D2-3236-6143-868E-EA0A4AA43B57}" srcOrd="0" destOrd="0" presId="urn:microsoft.com/office/officeart/2005/8/layout/orgChart1"/>
    <dgm:cxn modelId="{ADCF6046-79AF-E845-8291-2F5F9C7B93ED}" srcId="{F329C9B3-58AB-854B-AC7D-333A29980F2A}" destId="{D1D55152-C861-A642-9C13-C151FE96D3CF}" srcOrd="0" destOrd="0" parTransId="{593300E7-C4B3-1F4D-B602-8FED362D7413}" sibTransId="{799A722F-7025-664E-A870-AD0B9A14FBCE}"/>
    <dgm:cxn modelId="{0187F867-44EB-194A-ABAA-0CFE59C4B863}" srcId="{EC72643D-3B89-2B42-B20D-5703017C9228}" destId="{F329C9B3-58AB-854B-AC7D-333A29980F2A}" srcOrd="0" destOrd="0" parTransId="{5398E6AA-FDFF-7446-9296-F1064609C039}" sibTransId="{220499B1-F937-734A-A549-A46F2C5DFF96}"/>
    <dgm:cxn modelId="{E45CBF49-D720-D244-9881-92E5B112A2F3}" type="presOf" srcId="{0A74548D-072D-8443-9905-79FD3114673E}" destId="{80CD1BB6-FA2A-A242-9197-F1C4CC55BC9D}" srcOrd="0" destOrd="0" presId="urn:microsoft.com/office/officeart/2005/8/layout/orgChart1"/>
    <dgm:cxn modelId="{9B77664B-56D5-4144-B1CB-CCF562534147}" type="presOf" srcId="{EC72643D-3B89-2B42-B20D-5703017C9228}" destId="{587C1BBD-72B3-7D4B-BFD6-C6B6CB9C055B}" srcOrd="1" destOrd="0" presId="urn:microsoft.com/office/officeart/2005/8/layout/orgChart1"/>
    <dgm:cxn modelId="{A4F4D651-01BA-0D4D-B3D3-DBA0841362DF}" type="presOf" srcId="{5398E6AA-FDFF-7446-9296-F1064609C039}" destId="{2075BB54-3C1D-484D-9028-19FEBC7C1CC6}" srcOrd="0" destOrd="0" presId="urn:microsoft.com/office/officeart/2005/8/layout/orgChart1"/>
    <dgm:cxn modelId="{BC015C52-C3C0-134E-B68B-011CC0CEC64A}" type="presOf" srcId="{D1D55152-C861-A642-9C13-C151FE96D3CF}" destId="{E89F4EA9-9BC6-2549-8A6B-FF20D9183965}" srcOrd="0" destOrd="0" presId="urn:microsoft.com/office/officeart/2005/8/layout/orgChart1"/>
    <dgm:cxn modelId="{7CDF0782-CA12-D74B-B946-F3D021E774F0}" type="presOf" srcId="{F329C9B3-58AB-854B-AC7D-333A29980F2A}" destId="{E26A2587-B684-F449-9FAA-83D58704B900}" srcOrd="1" destOrd="0" presId="urn:microsoft.com/office/officeart/2005/8/layout/orgChart1"/>
    <dgm:cxn modelId="{47B5C786-0830-7E4F-89F6-78C9295D8AD7}" type="presOf" srcId="{3821578F-9153-D645-8A4B-A13E28EE6A77}" destId="{68E6FF14-4D07-8046-8D42-297786C96942}" srcOrd="1" destOrd="0" presId="urn:microsoft.com/office/officeart/2005/8/layout/orgChart1"/>
    <dgm:cxn modelId="{ADE94094-48A8-7A4A-B02B-8FCB29906528}" srcId="{C394BA8B-CA84-3041-A0C4-FAB11C11F55C}" destId="{0A74548D-072D-8443-9905-79FD3114673E}" srcOrd="1" destOrd="0" parTransId="{1B075775-43A2-B94B-B44C-7FBF60B3F636}" sibTransId="{E0FE3A7B-3874-7546-8BFA-F6F78B786E72}"/>
    <dgm:cxn modelId="{5EA26098-6A2E-1644-8A40-F4763B17815D}" type="presOf" srcId="{C394BA8B-CA84-3041-A0C4-FAB11C11F55C}" destId="{78D1125B-40EE-014A-A01B-7804F9AC81D3}" srcOrd="1" destOrd="0" presId="urn:microsoft.com/office/officeart/2005/8/layout/orgChart1"/>
    <dgm:cxn modelId="{26B1D99A-88CD-AE48-9D01-10DAAE26452D}" type="presOf" srcId="{EA48C4F2-0B58-0649-A7DF-8ED99F01D29C}" destId="{91F4E9B2-47A5-0649-93FF-5C475F95BAB5}" srcOrd="0" destOrd="0" presId="urn:microsoft.com/office/officeart/2005/8/layout/orgChart1"/>
    <dgm:cxn modelId="{6CC127A4-28F5-D940-B156-6BD109EDCC85}" type="presOf" srcId="{EC72643D-3B89-2B42-B20D-5703017C9228}" destId="{A2E361F9-AF33-7C48-BCE6-B3AC2D8BA38F}" srcOrd="0" destOrd="0" presId="urn:microsoft.com/office/officeart/2005/8/layout/orgChart1"/>
    <dgm:cxn modelId="{D63772A9-84F4-A744-8C50-53A5F686D214}" type="presOf" srcId="{D1D55152-C861-A642-9C13-C151FE96D3CF}" destId="{A648D2CD-B2B1-5F4F-9CB8-3B2CE058030B}" srcOrd="1" destOrd="0" presId="urn:microsoft.com/office/officeart/2005/8/layout/orgChart1"/>
    <dgm:cxn modelId="{71CBEFAE-9BD3-6D44-B2EB-89777D612484}" type="presOf" srcId="{593300E7-C4B3-1F4D-B602-8FED362D7413}" destId="{84CCAC09-E60A-1648-AD34-B0F14CBB4B31}" srcOrd="0" destOrd="0" presId="urn:microsoft.com/office/officeart/2005/8/layout/orgChart1"/>
    <dgm:cxn modelId="{80F771B7-96D0-A049-BA0E-E7BEA366C2F7}" srcId="{EC72643D-3B89-2B42-B20D-5703017C9228}" destId="{C394BA8B-CA84-3041-A0C4-FAB11C11F55C}" srcOrd="1" destOrd="0" parTransId="{EA48C4F2-0B58-0649-A7DF-8ED99F01D29C}" sibTransId="{4480810A-3FC9-AB45-8B91-61A1179FCC05}"/>
    <dgm:cxn modelId="{FB84C9D7-CEC9-FB44-8CFD-47C1C1F76208}" type="presOf" srcId="{C394BA8B-CA84-3041-A0C4-FAB11C11F55C}" destId="{40A214B3-3085-AF4A-901E-6CAB80B0397A}" srcOrd="0" destOrd="0" presId="urn:microsoft.com/office/officeart/2005/8/layout/orgChart1"/>
    <dgm:cxn modelId="{C170EFDF-1210-4648-9B93-470A4040E3B2}" type="presOf" srcId="{F81CE0E5-6EBF-154B-B15B-C283E65266F6}" destId="{06CE00ED-B001-1148-A613-6732A1BEFD64}" srcOrd="1" destOrd="0" presId="urn:microsoft.com/office/officeart/2005/8/layout/orgChart1"/>
    <dgm:cxn modelId="{101393E7-89E1-1243-AB60-4DAA1A012C3B}" type="presOf" srcId="{2C3C18FA-BB19-A949-ACF9-9B11E0F50248}" destId="{ED0E63F9-87FF-6148-A715-0E34C3DF2E3B}" srcOrd="0" destOrd="0" presId="urn:microsoft.com/office/officeart/2005/8/layout/orgChart1"/>
    <dgm:cxn modelId="{C2C17BE9-8562-914B-9D91-8CE819F6181F}" type="presOf" srcId="{F329C9B3-58AB-854B-AC7D-333A29980F2A}" destId="{852B34DD-FC23-DF42-9057-28DBC8793F79}" srcOrd="0" destOrd="0" presId="urn:microsoft.com/office/officeart/2005/8/layout/orgChart1"/>
    <dgm:cxn modelId="{58B5C9F7-DD19-214C-946A-5F25307B4C3D}" srcId="{C394BA8B-CA84-3041-A0C4-FAB11C11F55C}" destId="{F81CE0E5-6EBF-154B-B15B-C283E65266F6}" srcOrd="0" destOrd="0" parTransId="{EFAD46BD-A325-B944-B128-DD8A360A3524}" sibTransId="{F87041AA-A7EB-2149-B220-F41AF9C1D08C}"/>
    <dgm:cxn modelId="{9F593BC2-3140-E94D-B6DF-B0C35906484A}" type="presParOf" srcId="{ED0E63F9-87FF-6148-A715-0E34C3DF2E3B}" destId="{E9ECC5B1-8B35-8145-AD96-7884F9081088}" srcOrd="0" destOrd="0" presId="urn:microsoft.com/office/officeart/2005/8/layout/orgChart1"/>
    <dgm:cxn modelId="{7B7C0538-F99A-9843-96A6-10B1755D43C4}" type="presParOf" srcId="{E9ECC5B1-8B35-8145-AD96-7884F9081088}" destId="{2410BCB4-A999-4540-B86C-E5D475C360C3}" srcOrd="0" destOrd="0" presId="urn:microsoft.com/office/officeart/2005/8/layout/orgChart1"/>
    <dgm:cxn modelId="{5EF1EFBD-1946-484E-B031-3A0EB8298140}" type="presParOf" srcId="{2410BCB4-A999-4540-B86C-E5D475C360C3}" destId="{A2E361F9-AF33-7C48-BCE6-B3AC2D8BA38F}" srcOrd="0" destOrd="0" presId="urn:microsoft.com/office/officeart/2005/8/layout/orgChart1"/>
    <dgm:cxn modelId="{C65F17AC-7A63-434D-A82F-0A0687FBD608}" type="presParOf" srcId="{2410BCB4-A999-4540-B86C-E5D475C360C3}" destId="{587C1BBD-72B3-7D4B-BFD6-C6B6CB9C055B}" srcOrd="1" destOrd="0" presId="urn:microsoft.com/office/officeart/2005/8/layout/orgChart1"/>
    <dgm:cxn modelId="{BAA1C708-9BDF-D942-AFAB-7B33D0EC3C1D}" type="presParOf" srcId="{E9ECC5B1-8B35-8145-AD96-7884F9081088}" destId="{5BC072B0-3D0A-C24D-8043-722F5AC605BB}" srcOrd="1" destOrd="0" presId="urn:microsoft.com/office/officeart/2005/8/layout/orgChart1"/>
    <dgm:cxn modelId="{A667A11E-44AF-9749-83C3-3E521058116E}" type="presParOf" srcId="{5BC072B0-3D0A-C24D-8043-722F5AC605BB}" destId="{2075BB54-3C1D-484D-9028-19FEBC7C1CC6}" srcOrd="0" destOrd="0" presId="urn:microsoft.com/office/officeart/2005/8/layout/orgChart1"/>
    <dgm:cxn modelId="{4D59A14A-FBDD-ED4D-A1C5-D808A4093FF1}" type="presParOf" srcId="{5BC072B0-3D0A-C24D-8043-722F5AC605BB}" destId="{BBCBE4AE-200E-5F4C-A6BA-5F5EA6D49C20}" srcOrd="1" destOrd="0" presId="urn:microsoft.com/office/officeart/2005/8/layout/orgChart1"/>
    <dgm:cxn modelId="{D855F14F-A426-0C4B-BB89-7D6ED6E5D25F}" type="presParOf" srcId="{BBCBE4AE-200E-5F4C-A6BA-5F5EA6D49C20}" destId="{83C6CC28-313A-0F4D-A31F-1CA2142E3206}" srcOrd="0" destOrd="0" presId="urn:microsoft.com/office/officeart/2005/8/layout/orgChart1"/>
    <dgm:cxn modelId="{5F191D05-711E-4B49-BE3D-CD00725E2587}" type="presParOf" srcId="{83C6CC28-313A-0F4D-A31F-1CA2142E3206}" destId="{852B34DD-FC23-DF42-9057-28DBC8793F79}" srcOrd="0" destOrd="0" presId="urn:microsoft.com/office/officeart/2005/8/layout/orgChart1"/>
    <dgm:cxn modelId="{F196C4BC-8FC1-0642-AD40-83AE58069D61}" type="presParOf" srcId="{83C6CC28-313A-0F4D-A31F-1CA2142E3206}" destId="{E26A2587-B684-F449-9FAA-83D58704B900}" srcOrd="1" destOrd="0" presId="urn:microsoft.com/office/officeart/2005/8/layout/orgChart1"/>
    <dgm:cxn modelId="{DFA1F982-2636-ED40-BF75-4869C1DE234D}" type="presParOf" srcId="{BBCBE4AE-200E-5F4C-A6BA-5F5EA6D49C20}" destId="{4AB1F694-B0D9-F04B-87EB-192C679AC376}" srcOrd="1" destOrd="0" presId="urn:microsoft.com/office/officeart/2005/8/layout/orgChart1"/>
    <dgm:cxn modelId="{85B78519-97C2-8C4E-817F-AF26A5E4B5CA}" type="presParOf" srcId="{4AB1F694-B0D9-F04B-87EB-192C679AC376}" destId="{84CCAC09-E60A-1648-AD34-B0F14CBB4B31}" srcOrd="0" destOrd="0" presId="urn:microsoft.com/office/officeart/2005/8/layout/orgChart1"/>
    <dgm:cxn modelId="{76B05378-0941-504F-AF2F-671F4ED8CE79}" type="presParOf" srcId="{4AB1F694-B0D9-F04B-87EB-192C679AC376}" destId="{848DFFC0-11C7-1049-B634-36A53C95CEBD}" srcOrd="1" destOrd="0" presId="urn:microsoft.com/office/officeart/2005/8/layout/orgChart1"/>
    <dgm:cxn modelId="{CC69DE5D-952E-5744-9882-E75579F81A20}" type="presParOf" srcId="{848DFFC0-11C7-1049-B634-36A53C95CEBD}" destId="{B0D54871-F95B-A943-AF51-DEA42D56E510}" srcOrd="0" destOrd="0" presId="urn:microsoft.com/office/officeart/2005/8/layout/orgChart1"/>
    <dgm:cxn modelId="{538B977B-59CC-B246-B128-E2D2EA1305BA}" type="presParOf" srcId="{B0D54871-F95B-A943-AF51-DEA42D56E510}" destId="{E89F4EA9-9BC6-2549-8A6B-FF20D9183965}" srcOrd="0" destOrd="0" presId="urn:microsoft.com/office/officeart/2005/8/layout/orgChart1"/>
    <dgm:cxn modelId="{D02845C0-B670-1C42-9FAE-2490652ED3D5}" type="presParOf" srcId="{B0D54871-F95B-A943-AF51-DEA42D56E510}" destId="{A648D2CD-B2B1-5F4F-9CB8-3B2CE058030B}" srcOrd="1" destOrd="0" presId="urn:microsoft.com/office/officeart/2005/8/layout/orgChart1"/>
    <dgm:cxn modelId="{103DDFA3-9EF2-D349-A6DA-EC29AF314D63}" type="presParOf" srcId="{848DFFC0-11C7-1049-B634-36A53C95CEBD}" destId="{76B227A1-941B-054B-88C5-905AC9CE3A03}" srcOrd="1" destOrd="0" presId="urn:microsoft.com/office/officeart/2005/8/layout/orgChart1"/>
    <dgm:cxn modelId="{9C46066E-E1E2-7B4A-BA6A-7BE3F9A57BD0}" type="presParOf" srcId="{848DFFC0-11C7-1049-B634-36A53C95CEBD}" destId="{87707251-96B5-BA4F-88D8-B30A0F14CDFC}" srcOrd="2" destOrd="0" presId="urn:microsoft.com/office/officeart/2005/8/layout/orgChart1"/>
    <dgm:cxn modelId="{C0D70F12-0C1C-E04D-B05B-626E9459A6A5}" type="presParOf" srcId="{4AB1F694-B0D9-F04B-87EB-192C679AC376}" destId="{BEB290D2-3236-6143-868E-EA0A4AA43B57}" srcOrd="2" destOrd="0" presId="urn:microsoft.com/office/officeart/2005/8/layout/orgChart1"/>
    <dgm:cxn modelId="{121A3B76-053F-5148-9D8A-729FB0186816}" type="presParOf" srcId="{4AB1F694-B0D9-F04B-87EB-192C679AC376}" destId="{D598679C-FD37-6045-8626-7545F647D006}" srcOrd="3" destOrd="0" presId="urn:microsoft.com/office/officeart/2005/8/layout/orgChart1"/>
    <dgm:cxn modelId="{8669E2E2-0D77-F540-B31E-4991A6CD6BE9}" type="presParOf" srcId="{D598679C-FD37-6045-8626-7545F647D006}" destId="{EB6F14FB-D84E-E84D-A213-A46BBAEB1DC7}" srcOrd="0" destOrd="0" presId="urn:microsoft.com/office/officeart/2005/8/layout/orgChart1"/>
    <dgm:cxn modelId="{C80FBED7-D62C-F64B-B356-9DA22004B108}" type="presParOf" srcId="{EB6F14FB-D84E-E84D-A213-A46BBAEB1DC7}" destId="{E63041EC-970E-B741-A8C0-45898FA98142}" srcOrd="0" destOrd="0" presId="urn:microsoft.com/office/officeart/2005/8/layout/orgChart1"/>
    <dgm:cxn modelId="{0EE620CF-69D4-194F-9C09-5CE0CDF1E1AF}" type="presParOf" srcId="{EB6F14FB-D84E-E84D-A213-A46BBAEB1DC7}" destId="{68E6FF14-4D07-8046-8D42-297786C96942}" srcOrd="1" destOrd="0" presId="urn:microsoft.com/office/officeart/2005/8/layout/orgChart1"/>
    <dgm:cxn modelId="{B573B330-6CEF-984D-B535-BCB98926485A}" type="presParOf" srcId="{D598679C-FD37-6045-8626-7545F647D006}" destId="{06D7A88C-6BC3-144B-92E0-3A49C5B2B1C5}" srcOrd="1" destOrd="0" presId="urn:microsoft.com/office/officeart/2005/8/layout/orgChart1"/>
    <dgm:cxn modelId="{F747EC5D-A6BD-364C-BA5C-E06D9FE9FBF9}" type="presParOf" srcId="{D598679C-FD37-6045-8626-7545F647D006}" destId="{4037750B-4C5D-D447-8A12-C7DE01F4C8FC}" srcOrd="2" destOrd="0" presId="urn:microsoft.com/office/officeart/2005/8/layout/orgChart1"/>
    <dgm:cxn modelId="{F8A02693-CF10-DB4F-91E0-997415145732}" type="presParOf" srcId="{BBCBE4AE-200E-5F4C-A6BA-5F5EA6D49C20}" destId="{B07BF46A-1B9B-C94D-B9F0-768DAAA0DBA1}" srcOrd="2" destOrd="0" presId="urn:microsoft.com/office/officeart/2005/8/layout/orgChart1"/>
    <dgm:cxn modelId="{FB006E32-C6C5-2046-A4AF-8EB902C5829A}" type="presParOf" srcId="{5BC072B0-3D0A-C24D-8043-722F5AC605BB}" destId="{91F4E9B2-47A5-0649-93FF-5C475F95BAB5}" srcOrd="2" destOrd="0" presId="urn:microsoft.com/office/officeart/2005/8/layout/orgChart1"/>
    <dgm:cxn modelId="{6430273E-B828-1F4D-A0A5-EE3FE99E6C34}" type="presParOf" srcId="{5BC072B0-3D0A-C24D-8043-722F5AC605BB}" destId="{1CF9965E-3299-CE46-8C8D-7259823F6E63}" srcOrd="3" destOrd="0" presId="urn:microsoft.com/office/officeart/2005/8/layout/orgChart1"/>
    <dgm:cxn modelId="{5E7A6172-49C6-4940-878E-46B19E0B4759}" type="presParOf" srcId="{1CF9965E-3299-CE46-8C8D-7259823F6E63}" destId="{1C18C815-9EB1-0D4B-8BFD-C6440B49C091}" srcOrd="0" destOrd="0" presId="urn:microsoft.com/office/officeart/2005/8/layout/orgChart1"/>
    <dgm:cxn modelId="{EA915D88-D495-BD41-9D85-A4DBDFC8C101}" type="presParOf" srcId="{1C18C815-9EB1-0D4B-8BFD-C6440B49C091}" destId="{40A214B3-3085-AF4A-901E-6CAB80B0397A}" srcOrd="0" destOrd="0" presId="urn:microsoft.com/office/officeart/2005/8/layout/orgChart1"/>
    <dgm:cxn modelId="{BAFFCF4B-22C6-1A4D-8EB8-17384113D6B7}" type="presParOf" srcId="{1C18C815-9EB1-0D4B-8BFD-C6440B49C091}" destId="{78D1125B-40EE-014A-A01B-7804F9AC81D3}" srcOrd="1" destOrd="0" presId="urn:microsoft.com/office/officeart/2005/8/layout/orgChart1"/>
    <dgm:cxn modelId="{3E5DD89F-7DC4-7849-AFC2-3CF0408C87E1}" type="presParOf" srcId="{1CF9965E-3299-CE46-8C8D-7259823F6E63}" destId="{B5E722BD-DC14-2747-8027-8BA7D1EF31B5}" srcOrd="1" destOrd="0" presId="urn:microsoft.com/office/officeart/2005/8/layout/orgChart1"/>
    <dgm:cxn modelId="{D0333121-A8C7-F141-B140-49061903F6A8}" type="presParOf" srcId="{B5E722BD-DC14-2747-8027-8BA7D1EF31B5}" destId="{8D369A1A-719E-CD48-BBBE-74167597EAB3}" srcOrd="0" destOrd="0" presId="urn:microsoft.com/office/officeart/2005/8/layout/orgChart1"/>
    <dgm:cxn modelId="{ECC70B00-463B-0144-8FF9-221C7F864A81}" type="presParOf" srcId="{B5E722BD-DC14-2747-8027-8BA7D1EF31B5}" destId="{DDB65357-D37D-AD4A-B103-98947A0964DD}" srcOrd="1" destOrd="0" presId="urn:microsoft.com/office/officeart/2005/8/layout/orgChart1"/>
    <dgm:cxn modelId="{0231E07C-6637-8A47-9647-AA4309660B74}" type="presParOf" srcId="{DDB65357-D37D-AD4A-B103-98947A0964DD}" destId="{92514AD8-5245-2846-8454-E72842C41346}" srcOrd="0" destOrd="0" presId="urn:microsoft.com/office/officeart/2005/8/layout/orgChart1"/>
    <dgm:cxn modelId="{88B1C8D9-84DD-CC48-BFEA-625AFD57CFD4}" type="presParOf" srcId="{92514AD8-5245-2846-8454-E72842C41346}" destId="{C5498103-3FBD-9C45-9AF8-650116EF5C8A}" srcOrd="0" destOrd="0" presId="urn:microsoft.com/office/officeart/2005/8/layout/orgChart1"/>
    <dgm:cxn modelId="{F53F5C37-6A6C-BB4E-A6B8-BFCF4DD8D197}" type="presParOf" srcId="{92514AD8-5245-2846-8454-E72842C41346}" destId="{06CE00ED-B001-1148-A613-6732A1BEFD64}" srcOrd="1" destOrd="0" presId="urn:microsoft.com/office/officeart/2005/8/layout/orgChart1"/>
    <dgm:cxn modelId="{161A2F37-F182-714D-8D9A-6E27D11721ED}" type="presParOf" srcId="{DDB65357-D37D-AD4A-B103-98947A0964DD}" destId="{2955C997-C3EB-274A-B41F-62D66B889A00}" srcOrd="1" destOrd="0" presId="urn:microsoft.com/office/officeart/2005/8/layout/orgChart1"/>
    <dgm:cxn modelId="{B2CB20D6-EFA5-BE42-99AD-D84155897137}" type="presParOf" srcId="{DDB65357-D37D-AD4A-B103-98947A0964DD}" destId="{DCF609E2-5745-794D-8A13-999DBCF9F1EE}" srcOrd="2" destOrd="0" presId="urn:microsoft.com/office/officeart/2005/8/layout/orgChart1"/>
    <dgm:cxn modelId="{ABDE849A-3A06-3141-B1CA-C4C742578CE2}" type="presParOf" srcId="{B5E722BD-DC14-2747-8027-8BA7D1EF31B5}" destId="{50EE5DCA-93B5-0940-A7DF-A862650B141A}" srcOrd="2" destOrd="0" presId="urn:microsoft.com/office/officeart/2005/8/layout/orgChart1"/>
    <dgm:cxn modelId="{AEC41446-9430-B044-B32C-4AF0F22E41CD}" type="presParOf" srcId="{B5E722BD-DC14-2747-8027-8BA7D1EF31B5}" destId="{73E4487C-D4F1-CB44-8C12-B9FFFF61519F}" srcOrd="3" destOrd="0" presId="urn:microsoft.com/office/officeart/2005/8/layout/orgChart1"/>
    <dgm:cxn modelId="{D4BC88E5-5BDE-0246-A1D3-937F851A8878}" type="presParOf" srcId="{73E4487C-D4F1-CB44-8C12-B9FFFF61519F}" destId="{741EC9FA-E722-DA48-8C8F-E7AF55A68ADE}" srcOrd="0" destOrd="0" presId="urn:microsoft.com/office/officeart/2005/8/layout/orgChart1"/>
    <dgm:cxn modelId="{48EA3BDC-429E-364B-BAED-0CB5ABE9292D}" type="presParOf" srcId="{741EC9FA-E722-DA48-8C8F-E7AF55A68ADE}" destId="{80CD1BB6-FA2A-A242-9197-F1C4CC55BC9D}" srcOrd="0" destOrd="0" presId="urn:microsoft.com/office/officeart/2005/8/layout/orgChart1"/>
    <dgm:cxn modelId="{04A1A96E-4DD5-2C4C-BA2C-66F516A40036}" type="presParOf" srcId="{741EC9FA-E722-DA48-8C8F-E7AF55A68ADE}" destId="{2C3EF54F-1DB3-BF4A-8B96-7CEE3027FACF}" srcOrd="1" destOrd="0" presId="urn:microsoft.com/office/officeart/2005/8/layout/orgChart1"/>
    <dgm:cxn modelId="{D61ED72A-A0A8-B848-A171-FC354CACF9EB}" type="presParOf" srcId="{73E4487C-D4F1-CB44-8C12-B9FFFF61519F}" destId="{2F4D983C-200C-0845-92A2-93F4464B40CC}" srcOrd="1" destOrd="0" presId="urn:microsoft.com/office/officeart/2005/8/layout/orgChart1"/>
    <dgm:cxn modelId="{EBF3B2C8-90DF-4341-B851-11DAD292FA29}" type="presParOf" srcId="{73E4487C-D4F1-CB44-8C12-B9FFFF61519F}" destId="{5FA6237A-0F44-B548-B75D-895F26EEBC32}" srcOrd="2" destOrd="0" presId="urn:microsoft.com/office/officeart/2005/8/layout/orgChart1"/>
    <dgm:cxn modelId="{2B7DD43C-F656-F04C-8FDD-1AF0424C6F9E}" type="presParOf" srcId="{1CF9965E-3299-CE46-8C8D-7259823F6E63}" destId="{5E02F3FE-AE83-064F-BB61-ED43494461D8}" srcOrd="2" destOrd="0" presId="urn:microsoft.com/office/officeart/2005/8/layout/orgChart1"/>
    <dgm:cxn modelId="{F5308203-0E8A-8542-B4ED-C22E0BB644EC}" type="presParOf" srcId="{E9ECC5B1-8B35-8145-AD96-7884F9081088}" destId="{C2BE2B85-25E3-2447-A675-F21983136F1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C3C18FA-BB19-A949-ACF9-9B11E0F50248}" type="doc">
      <dgm:prSet loTypeId="urn:microsoft.com/office/officeart/2005/8/layout/orgChart1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pt-BR"/>
        </a:p>
      </dgm:t>
    </dgm:pt>
    <dgm:pt modelId="{EC72643D-3B89-2B42-B20D-5703017C9228}">
      <dgm:prSet phldrT="[Texto]"/>
      <dgm:spPr>
        <a:solidFill>
          <a:schemeClr val="accent4"/>
        </a:solidFill>
      </dgm:spPr>
      <dgm:t>
        <a:bodyPr/>
        <a:lstStyle/>
        <a:p>
          <a:r>
            <a:rPr lang="pt-BR" dirty="0"/>
            <a:t>Tipos de dados</a:t>
          </a:r>
        </a:p>
      </dgm:t>
    </dgm:pt>
    <dgm:pt modelId="{33542E9D-E553-D341-AB95-FDFDADBDADB5}" type="parTrans" cxnId="{52825720-B630-E944-9FAB-A6F020386B79}">
      <dgm:prSet/>
      <dgm:spPr/>
      <dgm:t>
        <a:bodyPr/>
        <a:lstStyle/>
        <a:p>
          <a:endParaRPr lang="pt-BR"/>
        </a:p>
      </dgm:t>
    </dgm:pt>
    <dgm:pt modelId="{01B68E97-C71F-B841-8E4D-193D1AFF16E3}" type="sibTrans" cxnId="{52825720-B630-E944-9FAB-A6F020386B79}">
      <dgm:prSet/>
      <dgm:spPr/>
      <dgm:t>
        <a:bodyPr/>
        <a:lstStyle/>
        <a:p>
          <a:endParaRPr lang="pt-BR"/>
        </a:p>
      </dgm:t>
    </dgm:pt>
    <dgm:pt modelId="{F329C9B3-58AB-854B-AC7D-333A29980F2A}">
      <dgm:prSet phldrT="[Texto]"/>
      <dgm:spPr/>
      <dgm:t>
        <a:bodyPr/>
        <a:lstStyle/>
        <a:p>
          <a:r>
            <a:rPr lang="pt-BR" dirty="0"/>
            <a:t>Qualitativos</a:t>
          </a:r>
        </a:p>
      </dgm:t>
    </dgm:pt>
    <dgm:pt modelId="{5398E6AA-FDFF-7446-9296-F1064609C039}" type="parTrans" cxnId="{0187F867-44EB-194A-ABAA-0CFE59C4B863}">
      <dgm:prSet/>
      <dgm:spPr/>
      <dgm:t>
        <a:bodyPr/>
        <a:lstStyle/>
        <a:p>
          <a:endParaRPr lang="pt-BR"/>
        </a:p>
      </dgm:t>
    </dgm:pt>
    <dgm:pt modelId="{220499B1-F937-734A-A549-A46F2C5DFF96}" type="sibTrans" cxnId="{0187F867-44EB-194A-ABAA-0CFE59C4B863}">
      <dgm:prSet/>
      <dgm:spPr/>
      <dgm:t>
        <a:bodyPr/>
        <a:lstStyle/>
        <a:p>
          <a:endParaRPr lang="pt-BR"/>
        </a:p>
      </dgm:t>
    </dgm:pt>
    <dgm:pt modelId="{C394BA8B-CA84-3041-A0C4-FAB11C11F55C}">
      <dgm:prSet phldrT="[Texto]"/>
      <dgm:spPr/>
      <dgm:t>
        <a:bodyPr/>
        <a:lstStyle/>
        <a:p>
          <a:r>
            <a:rPr lang="pt-BR" dirty="0"/>
            <a:t>Quantitativos</a:t>
          </a:r>
        </a:p>
      </dgm:t>
    </dgm:pt>
    <dgm:pt modelId="{EA48C4F2-0B58-0649-A7DF-8ED99F01D29C}" type="parTrans" cxnId="{80F771B7-96D0-A049-BA0E-E7BEA366C2F7}">
      <dgm:prSet/>
      <dgm:spPr/>
      <dgm:t>
        <a:bodyPr/>
        <a:lstStyle/>
        <a:p>
          <a:endParaRPr lang="pt-BR"/>
        </a:p>
      </dgm:t>
    </dgm:pt>
    <dgm:pt modelId="{4480810A-3FC9-AB45-8B91-61A1179FCC05}" type="sibTrans" cxnId="{80F771B7-96D0-A049-BA0E-E7BEA366C2F7}">
      <dgm:prSet/>
      <dgm:spPr/>
      <dgm:t>
        <a:bodyPr/>
        <a:lstStyle/>
        <a:p>
          <a:endParaRPr lang="pt-BR"/>
        </a:p>
      </dgm:t>
    </dgm:pt>
    <dgm:pt modelId="{D1D55152-C861-A642-9C13-C151FE96D3CF}">
      <dgm:prSet/>
      <dgm:spPr/>
      <dgm:t>
        <a:bodyPr/>
        <a:lstStyle/>
        <a:p>
          <a:r>
            <a:rPr lang="pt-BR" dirty="0"/>
            <a:t>Ordinais</a:t>
          </a:r>
        </a:p>
      </dgm:t>
    </dgm:pt>
    <dgm:pt modelId="{593300E7-C4B3-1F4D-B602-8FED362D7413}" type="parTrans" cxnId="{ADCF6046-79AF-E845-8291-2F5F9C7B93ED}">
      <dgm:prSet/>
      <dgm:spPr/>
      <dgm:t>
        <a:bodyPr/>
        <a:lstStyle/>
        <a:p>
          <a:endParaRPr lang="pt-BR"/>
        </a:p>
      </dgm:t>
    </dgm:pt>
    <dgm:pt modelId="{799A722F-7025-664E-A870-AD0B9A14FBCE}" type="sibTrans" cxnId="{ADCF6046-79AF-E845-8291-2F5F9C7B93ED}">
      <dgm:prSet/>
      <dgm:spPr/>
      <dgm:t>
        <a:bodyPr/>
        <a:lstStyle/>
        <a:p>
          <a:endParaRPr lang="pt-BR"/>
        </a:p>
      </dgm:t>
    </dgm:pt>
    <dgm:pt modelId="{3821578F-9153-D645-8A4B-A13E28EE6A77}">
      <dgm:prSet/>
      <dgm:spPr/>
      <dgm:t>
        <a:bodyPr/>
        <a:lstStyle/>
        <a:p>
          <a:r>
            <a:rPr lang="pt-BR" dirty="0"/>
            <a:t>Nominais</a:t>
          </a:r>
        </a:p>
      </dgm:t>
    </dgm:pt>
    <dgm:pt modelId="{6F03DF5A-C8BB-824B-B7EE-B41C19A052A5}" type="parTrans" cxnId="{5EF30404-AB1D-FC45-B95F-1B5E0C00C14F}">
      <dgm:prSet/>
      <dgm:spPr/>
      <dgm:t>
        <a:bodyPr/>
        <a:lstStyle/>
        <a:p>
          <a:endParaRPr lang="pt-BR"/>
        </a:p>
      </dgm:t>
    </dgm:pt>
    <dgm:pt modelId="{8FB79E7A-6FE2-9A47-BAD7-3B73001CED12}" type="sibTrans" cxnId="{5EF30404-AB1D-FC45-B95F-1B5E0C00C14F}">
      <dgm:prSet/>
      <dgm:spPr/>
      <dgm:t>
        <a:bodyPr/>
        <a:lstStyle/>
        <a:p>
          <a:endParaRPr lang="pt-BR"/>
        </a:p>
      </dgm:t>
    </dgm:pt>
    <dgm:pt modelId="{F81CE0E5-6EBF-154B-B15B-C283E65266F6}">
      <dgm:prSet/>
      <dgm:spPr/>
      <dgm:t>
        <a:bodyPr/>
        <a:lstStyle/>
        <a:p>
          <a:r>
            <a:rPr lang="pt-BR" dirty="0"/>
            <a:t>Discretos</a:t>
          </a:r>
        </a:p>
      </dgm:t>
    </dgm:pt>
    <dgm:pt modelId="{EFAD46BD-A325-B944-B128-DD8A360A3524}" type="parTrans" cxnId="{58B5C9F7-DD19-214C-946A-5F25307B4C3D}">
      <dgm:prSet/>
      <dgm:spPr/>
      <dgm:t>
        <a:bodyPr/>
        <a:lstStyle/>
        <a:p>
          <a:endParaRPr lang="pt-BR"/>
        </a:p>
      </dgm:t>
    </dgm:pt>
    <dgm:pt modelId="{F87041AA-A7EB-2149-B220-F41AF9C1D08C}" type="sibTrans" cxnId="{58B5C9F7-DD19-214C-946A-5F25307B4C3D}">
      <dgm:prSet/>
      <dgm:spPr/>
      <dgm:t>
        <a:bodyPr/>
        <a:lstStyle/>
        <a:p>
          <a:endParaRPr lang="pt-BR"/>
        </a:p>
      </dgm:t>
    </dgm:pt>
    <dgm:pt modelId="{0A74548D-072D-8443-9905-79FD3114673E}">
      <dgm:prSet/>
      <dgm:spPr/>
      <dgm:t>
        <a:bodyPr/>
        <a:lstStyle/>
        <a:p>
          <a:r>
            <a:rPr lang="pt-BR" dirty="0"/>
            <a:t>Contínuos</a:t>
          </a:r>
        </a:p>
      </dgm:t>
    </dgm:pt>
    <dgm:pt modelId="{1B075775-43A2-B94B-B44C-7FBF60B3F636}" type="parTrans" cxnId="{ADE94094-48A8-7A4A-B02B-8FCB29906528}">
      <dgm:prSet/>
      <dgm:spPr/>
      <dgm:t>
        <a:bodyPr/>
        <a:lstStyle/>
        <a:p>
          <a:endParaRPr lang="pt-BR"/>
        </a:p>
      </dgm:t>
    </dgm:pt>
    <dgm:pt modelId="{E0FE3A7B-3874-7546-8BFA-F6F78B786E72}" type="sibTrans" cxnId="{ADE94094-48A8-7A4A-B02B-8FCB29906528}">
      <dgm:prSet/>
      <dgm:spPr/>
      <dgm:t>
        <a:bodyPr/>
        <a:lstStyle/>
        <a:p>
          <a:endParaRPr lang="pt-BR"/>
        </a:p>
      </dgm:t>
    </dgm:pt>
    <dgm:pt modelId="{ED0E63F9-87FF-6148-A715-0E34C3DF2E3B}" type="pres">
      <dgm:prSet presAssocID="{2C3C18FA-BB19-A949-ACF9-9B11E0F5024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9ECC5B1-8B35-8145-AD96-7884F9081088}" type="pres">
      <dgm:prSet presAssocID="{EC72643D-3B89-2B42-B20D-5703017C9228}" presName="hierRoot1" presStyleCnt="0">
        <dgm:presLayoutVars>
          <dgm:hierBranch val="init"/>
        </dgm:presLayoutVars>
      </dgm:prSet>
      <dgm:spPr/>
    </dgm:pt>
    <dgm:pt modelId="{2410BCB4-A999-4540-B86C-E5D475C360C3}" type="pres">
      <dgm:prSet presAssocID="{EC72643D-3B89-2B42-B20D-5703017C9228}" presName="rootComposite1" presStyleCnt="0"/>
      <dgm:spPr/>
    </dgm:pt>
    <dgm:pt modelId="{A2E361F9-AF33-7C48-BCE6-B3AC2D8BA38F}" type="pres">
      <dgm:prSet presAssocID="{EC72643D-3B89-2B42-B20D-5703017C9228}" presName="rootText1" presStyleLbl="node0" presStyleIdx="0" presStyleCnt="1">
        <dgm:presLayoutVars>
          <dgm:chPref val="3"/>
        </dgm:presLayoutVars>
      </dgm:prSet>
      <dgm:spPr/>
    </dgm:pt>
    <dgm:pt modelId="{587C1BBD-72B3-7D4B-BFD6-C6B6CB9C055B}" type="pres">
      <dgm:prSet presAssocID="{EC72643D-3B89-2B42-B20D-5703017C9228}" presName="rootConnector1" presStyleLbl="node1" presStyleIdx="0" presStyleCnt="0"/>
      <dgm:spPr/>
    </dgm:pt>
    <dgm:pt modelId="{5BC072B0-3D0A-C24D-8043-722F5AC605BB}" type="pres">
      <dgm:prSet presAssocID="{EC72643D-3B89-2B42-B20D-5703017C9228}" presName="hierChild2" presStyleCnt="0"/>
      <dgm:spPr/>
    </dgm:pt>
    <dgm:pt modelId="{2075BB54-3C1D-484D-9028-19FEBC7C1CC6}" type="pres">
      <dgm:prSet presAssocID="{5398E6AA-FDFF-7446-9296-F1064609C039}" presName="Name37" presStyleLbl="parChTrans1D2" presStyleIdx="0" presStyleCnt="2"/>
      <dgm:spPr/>
    </dgm:pt>
    <dgm:pt modelId="{BBCBE4AE-200E-5F4C-A6BA-5F5EA6D49C20}" type="pres">
      <dgm:prSet presAssocID="{F329C9B3-58AB-854B-AC7D-333A29980F2A}" presName="hierRoot2" presStyleCnt="0">
        <dgm:presLayoutVars>
          <dgm:hierBranch val="init"/>
        </dgm:presLayoutVars>
      </dgm:prSet>
      <dgm:spPr/>
    </dgm:pt>
    <dgm:pt modelId="{83C6CC28-313A-0F4D-A31F-1CA2142E3206}" type="pres">
      <dgm:prSet presAssocID="{F329C9B3-58AB-854B-AC7D-333A29980F2A}" presName="rootComposite" presStyleCnt="0"/>
      <dgm:spPr/>
    </dgm:pt>
    <dgm:pt modelId="{852B34DD-FC23-DF42-9057-28DBC8793F79}" type="pres">
      <dgm:prSet presAssocID="{F329C9B3-58AB-854B-AC7D-333A29980F2A}" presName="rootText" presStyleLbl="node2" presStyleIdx="0" presStyleCnt="2">
        <dgm:presLayoutVars>
          <dgm:chPref val="3"/>
        </dgm:presLayoutVars>
      </dgm:prSet>
      <dgm:spPr/>
    </dgm:pt>
    <dgm:pt modelId="{E26A2587-B684-F449-9FAA-83D58704B900}" type="pres">
      <dgm:prSet presAssocID="{F329C9B3-58AB-854B-AC7D-333A29980F2A}" presName="rootConnector" presStyleLbl="node2" presStyleIdx="0" presStyleCnt="2"/>
      <dgm:spPr/>
    </dgm:pt>
    <dgm:pt modelId="{4AB1F694-B0D9-F04B-87EB-192C679AC376}" type="pres">
      <dgm:prSet presAssocID="{F329C9B3-58AB-854B-AC7D-333A29980F2A}" presName="hierChild4" presStyleCnt="0"/>
      <dgm:spPr/>
    </dgm:pt>
    <dgm:pt modelId="{84CCAC09-E60A-1648-AD34-B0F14CBB4B31}" type="pres">
      <dgm:prSet presAssocID="{593300E7-C4B3-1F4D-B602-8FED362D7413}" presName="Name37" presStyleLbl="parChTrans1D3" presStyleIdx="0" presStyleCnt="4"/>
      <dgm:spPr/>
    </dgm:pt>
    <dgm:pt modelId="{848DFFC0-11C7-1049-B634-36A53C95CEBD}" type="pres">
      <dgm:prSet presAssocID="{D1D55152-C861-A642-9C13-C151FE96D3CF}" presName="hierRoot2" presStyleCnt="0">
        <dgm:presLayoutVars>
          <dgm:hierBranch val="init"/>
        </dgm:presLayoutVars>
      </dgm:prSet>
      <dgm:spPr/>
    </dgm:pt>
    <dgm:pt modelId="{B0D54871-F95B-A943-AF51-DEA42D56E510}" type="pres">
      <dgm:prSet presAssocID="{D1D55152-C861-A642-9C13-C151FE96D3CF}" presName="rootComposite" presStyleCnt="0"/>
      <dgm:spPr/>
    </dgm:pt>
    <dgm:pt modelId="{E89F4EA9-9BC6-2549-8A6B-FF20D9183965}" type="pres">
      <dgm:prSet presAssocID="{D1D55152-C861-A642-9C13-C151FE96D3CF}" presName="rootText" presStyleLbl="node3" presStyleIdx="0" presStyleCnt="4">
        <dgm:presLayoutVars>
          <dgm:chPref val="3"/>
        </dgm:presLayoutVars>
      </dgm:prSet>
      <dgm:spPr/>
    </dgm:pt>
    <dgm:pt modelId="{A648D2CD-B2B1-5F4F-9CB8-3B2CE058030B}" type="pres">
      <dgm:prSet presAssocID="{D1D55152-C861-A642-9C13-C151FE96D3CF}" presName="rootConnector" presStyleLbl="node3" presStyleIdx="0" presStyleCnt="4"/>
      <dgm:spPr/>
    </dgm:pt>
    <dgm:pt modelId="{76B227A1-941B-054B-88C5-905AC9CE3A03}" type="pres">
      <dgm:prSet presAssocID="{D1D55152-C861-A642-9C13-C151FE96D3CF}" presName="hierChild4" presStyleCnt="0"/>
      <dgm:spPr/>
    </dgm:pt>
    <dgm:pt modelId="{87707251-96B5-BA4F-88D8-B30A0F14CDFC}" type="pres">
      <dgm:prSet presAssocID="{D1D55152-C861-A642-9C13-C151FE96D3CF}" presName="hierChild5" presStyleCnt="0"/>
      <dgm:spPr/>
    </dgm:pt>
    <dgm:pt modelId="{BEB290D2-3236-6143-868E-EA0A4AA43B57}" type="pres">
      <dgm:prSet presAssocID="{6F03DF5A-C8BB-824B-B7EE-B41C19A052A5}" presName="Name37" presStyleLbl="parChTrans1D3" presStyleIdx="1" presStyleCnt="4"/>
      <dgm:spPr/>
    </dgm:pt>
    <dgm:pt modelId="{D598679C-FD37-6045-8626-7545F647D006}" type="pres">
      <dgm:prSet presAssocID="{3821578F-9153-D645-8A4B-A13E28EE6A77}" presName="hierRoot2" presStyleCnt="0">
        <dgm:presLayoutVars>
          <dgm:hierBranch val="init"/>
        </dgm:presLayoutVars>
      </dgm:prSet>
      <dgm:spPr/>
    </dgm:pt>
    <dgm:pt modelId="{EB6F14FB-D84E-E84D-A213-A46BBAEB1DC7}" type="pres">
      <dgm:prSet presAssocID="{3821578F-9153-D645-8A4B-A13E28EE6A77}" presName="rootComposite" presStyleCnt="0"/>
      <dgm:spPr/>
    </dgm:pt>
    <dgm:pt modelId="{E63041EC-970E-B741-A8C0-45898FA98142}" type="pres">
      <dgm:prSet presAssocID="{3821578F-9153-D645-8A4B-A13E28EE6A77}" presName="rootText" presStyleLbl="node3" presStyleIdx="1" presStyleCnt="4">
        <dgm:presLayoutVars>
          <dgm:chPref val="3"/>
        </dgm:presLayoutVars>
      </dgm:prSet>
      <dgm:spPr/>
    </dgm:pt>
    <dgm:pt modelId="{68E6FF14-4D07-8046-8D42-297786C96942}" type="pres">
      <dgm:prSet presAssocID="{3821578F-9153-D645-8A4B-A13E28EE6A77}" presName="rootConnector" presStyleLbl="node3" presStyleIdx="1" presStyleCnt="4"/>
      <dgm:spPr/>
    </dgm:pt>
    <dgm:pt modelId="{06D7A88C-6BC3-144B-92E0-3A49C5B2B1C5}" type="pres">
      <dgm:prSet presAssocID="{3821578F-9153-D645-8A4B-A13E28EE6A77}" presName="hierChild4" presStyleCnt="0"/>
      <dgm:spPr/>
    </dgm:pt>
    <dgm:pt modelId="{4037750B-4C5D-D447-8A12-C7DE01F4C8FC}" type="pres">
      <dgm:prSet presAssocID="{3821578F-9153-D645-8A4B-A13E28EE6A77}" presName="hierChild5" presStyleCnt="0"/>
      <dgm:spPr/>
    </dgm:pt>
    <dgm:pt modelId="{B07BF46A-1B9B-C94D-B9F0-768DAAA0DBA1}" type="pres">
      <dgm:prSet presAssocID="{F329C9B3-58AB-854B-AC7D-333A29980F2A}" presName="hierChild5" presStyleCnt="0"/>
      <dgm:spPr/>
    </dgm:pt>
    <dgm:pt modelId="{91F4E9B2-47A5-0649-93FF-5C475F95BAB5}" type="pres">
      <dgm:prSet presAssocID="{EA48C4F2-0B58-0649-A7DF-8ED99F01D29C}" presName="Name37" presStyleLbl="parChTrans1D2" presStyleIdx="1" presStyleCnt="2"/>
      <dgm:spPr/>
    </dgm:pt>
    <dgm:pt modelId="{1CF9965E-3299-CE46-8C8D-7259823F6E63}" type="pres">
      <dgm:prSet presAssocID="{C394BA8B-CA84-3041-A0C4-FAB11C11F55C}" presName="hierRoot2" presStyleCnt="0">
        <dgm:presLayoutVars>
          <dgm:hierBranch val="init"/>
        </dgm:presLayoutVars>
      </dgm:prSet>
      <dgm:spPr/>
    </dgm:pt>
    <dgm:pt modelId="{1C18C815-9EB1-0D4B-8BFD-C6440B49C091}" type="pres">
      <dgm:prSet presAssocID="{C394BA8B-CA84-3041-A0C4-FAB11C11F55C}" presName="rootComposite" presStyleCnt="0"/>
      <dgm:spPr/>
    </dgm:pt>
    <dgm:pt modelId="{40A214B3-3085-AF4A-901E-6CAB80B0397A}" type="pres">
      <dgm:prSet presAssocID="{C394BA8B-CA84-3041-A0C4-FAB11C11F55C}" presName="rootText" presStyleLbl="node2" presStyleIdx="1" presStyleCnt="2">
        <dgm:presLayoutVars>
          <dgm:chPref val="3"/>
        </dgm:presLayoutVars>
      </dgm:prSet>
      <dgm:spPr/>
    </dgm:pt>
    <dgm:pt modelId="{78D1125B-40EE-014A-A01B-7804F9AC81D3}" type="pres">
      <dgm:prSet presAssocID="{C394BA8B-CA84-3041-A0C4-FAB11C11F55C}" presName="rootConnector" presStyleLbl="node2" presStyleIdx="1" presStyleCnt="2"/>
      <dgm:spPr/>
    </dgm:pt>
    <dgm:pt modelId="{B5E722BD-DC14-2747-8027-8BA7D1EF31B5}" type="pres">
      <dgm:prSet presAssocID="{C394BA8B-CA84-3041-A0C4-FAB11C11F55C}" presName="hierChild4" presStyleCnt="0"/>
      <dgm:spPr/>
    </dgm:pt>
    <dgm:pt modelId="{8D369A1A-719E-CD48-BBBE-74167597EAB3}" type="pres">
      <dgm:prSet presAssocID="{EFAD46BD-A325-B944-B128-DD8A360A3524}" presName="Name37" presStyleLbl="parChTrans1D3" presStyleIdx="2" presStyleCnt="4"/>
      <dgm:spPr/>
    </dgm:pt>
    <dgm:pt modelId="{DDB65357-D37D-AD4A-B103-98947A0964DD}" type="pres">
      <dgm:prSet presAssocID="{F81CE0E5-6EBF-154B-B15B-C283E65266F6}" presName="hierRoot2" presStyleCnt="0">
        <dgm:presLayoutVars>
          <dgm:hierBranch val="init"/>
        </dgm:presLayoutVars>
      </dgm:prSet>
      <dgm:spPr/>
    </dgm:pt>
    <dgm:pt modelId="{92514AD8-5245-2846-8454-E72842C41346}" type="pres">
      <dgm:prSet presAssocID="{F81CE0E5-6EBF-154B-B15B-C283E65266F6}" presName="rootComposite" presStyleCnt="0"/>
      <dgm:spPr/>
    </dgm:pt>
    <dgm:pt modelId="{C5498103-3FBD-9C45-9AF8-650116EF5C8A}" type="pres">
      <dgm:prSet presAssocID="{F81CE0E5-6EBF-154B-B15B-C283E65266F6}" presName="rootText" presStyleLbl="node3" presStyleIdx="2" presStyleCnt="4">
        <dgm:presLayoutVars>
          <dgm:chPref val="3"/>
        </dgm:presLayoutVars>
      </dgm:prSet>
      <dgm:spPr/>
    </dgm:pt>
    <dgm:pt modelId="{06CE00ED-B001-1148-A613-6732A1BEFD64}" type="pres">
      <dgm:prSet presAssocID="{F81CE0E5-6EBF-154B-B15B-C283E65266F6}" presName="rootConnector" presStyleLbl="node3" presStyleIdx="2" presStyleCnt="4"/>
      <dgm:spPr/>
    </dgm:pt>
    <dgm:pt modelId="{2955C997-C3EB-274A-B41F-62D66B889A00}" type="pres">
      <dgm:prSet presAssocID="{F81CE0E5-6EBF-154B-B15B-C283E65266F6}" presName="hierChild4" presStyleCnt="0"/>
      <dgm:spPr/>
    </dgm:pt>
    <dgm:pt modelId="{DCF609E2-5745-794D-8A13-999DBCF9F1EE}" type="pres">
      <dgm:prSet presAssocID="{F81CE0E5-6EBF-154B-B15B-C283E65266F6}" presName="hierChild5" presStyleCnt="0"/>
      <dgm:spPr/>
    </dgm:pt>
    <dgm:pt modelId="{50EE5DCA-93B5-0940-A7DF-A862650B141A}" type="pres">
      <dgm:prSet presAssocID="{1B075775-43A2-B94B-B44C-7FBF60B3F636}" presName="Name37" presStyleLbl="parChTrans1D3" presStyleIdx="3" presStyleCnt="4"/>
      <dgm:spPr/>
    </dgm:pt>
    <dgm:pt modelId="{73E4487C-D4F1-CB44-8C12-B9FFFF61519F}" type="pres">
      <dgm:prSet presAssocID="{0A74548D-072D-8443-9905-79FD3114673E}" presName="hierRoot2" presStyleCnt="0">
        <dgm:presLayoutVars>
          <dgm:hierBranch val="init"/>
        </dgm:presLayoutVars>
      </dgm:prSet>
      <dgm:spPr/>
    </dgm:pt>
    <dgm:pt modelId="{741EC9FA-E722-DA48-8C8F-E7AF55A68ADE}" type="pres">
      <dgm:prSet presAssocID="{0A74548D-072D-8443-9905-79FD3114673E}" presName="rootComposite" presStyleCnt="0"/>
      <dgm:spPr/>
    </dgm:pt>
    <dgm:pt modelId="{80CD1BB6-FA2A-A242-9197-F1C4CC55BC9D}" type="pres">
      <dgm:prSet presAssocID="{0A74548D-072D-8443-9905-79FD3114673E}" presName="rootText" presStyleLbl="node3" presStyleIdx="3" presStyleCnt="4">
        <dgm:presLayoutVars>
          <dgm:chPref val="3"/>
        </dgm:presLayoutVars>
      </dgm:prSet>
      <dgm:spPr/>
    </dgm:pt>
    <dgm:pt modelId="{2C3EF54F-1DB3-BF4A-8B96-7CEE3027FACF}" type="pres">
      <dgm:prSet presAssocID="{0A74548D-072D-8443-9905-79FD3114673E}" presName="rootConnector" presStyleLbl="node3" presStyleIdx="3" presStyleCnt="4"/>
      <dgm:spPr/>
    </dgm:pt>
    <dgm:pt modelId="{2F4D983C-200C-0845-92A2-93F4464B40CC}" type="pres">
      <dgm:prSet presAssocID="{0A74548D-072D-8443-9905-79FD3114673E}" presName="hierChild4" presStyleCnt="0"/>
      <dgm:spPr/>
    </dgm:pt>
    <dgm:pt modelId="{5FA6237A-0F44-B548-B75D-895F26EEBC32}" type="pres">
      <dgm:prSet presAssocID="{0A74548D-072D-8443-9905-79FD3114673E}" presName="hierChild5" presStyleCnt="0"/>
      <dgm:spPr/>
    </dgm:pt>
    <dgm:pt modelId="{5E02F3FE-AE83-064F-BB61-ED43494461D8}" type="pres">
      <dgm:prSet presAssocID="{C394BA8B-CA84-3041-A0C4-FAB11C11F55C}" presName="hierChild5" presStyleCnt="0"/>
      <dgm:spPr/>
    </dgm:pt>
    <dgm:pt modelId="{C2BE2B85-25E3-2447-A675-F21983136F17}" type="pres">
      <dgm:prSet presAssocID="{EC72643D-3B89-2B42-B20D-5703017C9228}" presName="hierChild3" presStyleCnt="0"/>
      <dgm:spPr/>
    </dgm:pt>
  </dgm:ptLst>
  <dgm:cxnLst>
    <dgm:cxn modelId="{58AE2901-A3F2-714F-A91A-DD2709A4CC35}" type="presOf" srcId="{EFAD46BD-A325-B944-B128-DD8A360A3524}" destId="{8D369A1A-719E-CD48-BBBE-74167597EAB3}" srcOrd="0" destOrd="0" presId="urn:microsoft.com/office/officeart/2005/8/layout/orgChart1"/>
    <dgm:cxn modelId="{5EF30404-AB1D-FC45-B95F-1B5E0C00C14F}" srcId="{F329C9B3-58AB-854B-AC7D-333A29980F2A}" destId="{3821578F-9153-D645-8A4B-A13E28EE6A77}" srcOrd="1" destOrd="0" parTransId="{6F03DF5A-C8BB-824B-B7EE-B41C19A052A5}" sibTransId="{8FB79E7A-6FE2-9A47-BAD7-3B73001CED12}"/>
    <dgm:cxn modelId="{37305810-AC23-7C4A-8224-E5FB7FD93A21}" type="presOf" srcId="{3821578F-9153-D645-8A4B-A13E28EE6A77}" destId="{E63041EC-970E-B741-A8C0-45898FA98142}" srcOrd="0" destOrd="0" presId="urn:microsoft.com/office/officeart/2005/8/layout/orgChart1"/>
    <dgm:cxn modelId="{A5CE8910-C1F2-744B-BD75-F8B2B124808D}" type="presOf" srcId="{F81CE0E5-6EBF-154B-B15B-C283E65266F6}" destId="{C5498103-3FBD-9C45-9AF8-650116EF5C8A}" srcOrd="0" destOrd="0" presId="urn:microsoft.com/office/officeart/2005/8/layout/orgChart1"/>
    <dgm:cxn modelId="{52825720-B630-E944-9FAB-A6F020386B79}" srcId="{2C3C18FA-BB19-A949-ACF9-9B11E0F50248}" destId="{EC72643D-3B89-2B42-B20D-5703017C9228}" srcOrd="0" destOrd="0" parTransId="{33542E9D-E553-D341-AB95-FDFDADBDADB5}" sibTransId="{01B68E97-C71F-B841-8E4D-193D1AFF16E3}"/>
    <dgm:cxn modelId="{F4AA403A-9183-E340-8A89-70287BAFBDED}" type="presOf" srcId="{1B075775-43A2-B94B-B44C-7FBF60B3F636}" destId="{50EE5DCA-93B5-0940-A7DF-A862650B141A}" srcOrd="0" destOrd="0" presId="urn:microsoft.com/office/officeart/2005/8/layout/orgChart1"/>
    <dgm:cxn modelId="{481E6E42-36D8-114F-BBBE-1C3D6660CB75}" type="presOf" srcId="{0A74548D-072D-8443-9905-79FD3114673E}" destId="{2C3EF54F-1DB3-BF4A-8B96-7CEE3027FACF}" srcOrd="1" destOrd="0" presId="urn:microsoft.com/office/officeart/2005/8/layout/orgChart1"/>
    <dgm:cxn modelId="{AA8F3363-2799-5341-903A-438A28E8C8A7}" type="presOf" srcId="{6F03DF5A-C8BB-824B-B7EE-B41C19A052A5}" destId="{BEB290D2-3236-6143-868E-EA0A4AA43B57}" srcOrd="0" destOrd="0" presId="urn:microsoft.com/office/officeart/2005/8/layout/orgChart1"/>
    <dgm:cxn modelId="{ADCF6046-79AF-E845-8291-2F5F9C7B93ED}" srcId="{F329C9B3-58AB-854B-AC7D-333A29980F2A}" destId="{D1D55152-C861-A642-9C13-C151FE96D3CF}" srcOrd="0" destOrd="0" parTransId="{593300E7-C4B3-1F4D-B602-8FED362D7413}" sibTransId="{799A722F-7025-664E-A870-AD0B9A14FBCE}"/>
    <dgm:cxn modelId="{0187F867-44EB-194A-ABAA-0CFE59C4B863}" srcId="{EC72643D-3B89-2B42-B20D-5703017C9228}" destId="{F329C9B3-58AB-854B-AC7D-333A29980F2A}" srcOrd="0" destOrd="0" parTransId="{5398E6AA-FDFF-7446-9296-F1064609C039}" sibTransId="{220499B1-F937-734A-A549-A46F2C5DFF96}"/>
    <dgm:cxn modelId="{E45CBF49-D720-D244-9881-92E5B112A2F3}" type="presOf" srcId="{0A74548D-072D-8443-9905-79FD3114673E}" destId="{80CD1BB6-FA2A-A242-9197-F1C4CC55BC9D}" srcOrd="0" destOrd="0" presId="urn:microsoft.com/office/officeart/2005/8/layout/orgChart1"/>
    <dgm:cxn modelId="{9B77664B-56D5-4144-B1CB-CCF562534147}" type="presOf" srcId="{EC72643D-3B89-2B42-B20D-5703017C9228}" destId="{587C1BBD-72B3-7D4B-BFD6-C6B6CB9C055B}" srcOrd="1" destOrd="0" presId="urn:microsoft.com/office/officeart/2005/8/layout/orgChart1"/>
    <dgm:cxn modelId="{A4F4D651-01BA-0D4D-B3D3-DBA0841362DF}" type="presOf" srcId="{5398E6AA-FDFF-7446-9296-F1064609C039}" destId="{2075BB54-3C1D-484D-9028-19FEBC7C1CC6}" srcOrd="0" destOrd="0" presId="urn:microsoft.com/office/officeart/2005/8/layout/orgChart1"/>
    <dgm:cxn modelId="{BC015C52-C3C0-134E-B68B-011CC0CEC64A}" type="presOf" srcId="{D1D55152-C861-A642-9C13-C151FE96D3CF}" destId="{E89F4EA9-9BC6-2549-8A6B-FF20D9183965}" srcOrd="0" destOrd="0" presId="urn:microsoft.com/office/officeart/2005/8/layout/orgChart1"/>
    <dgm:cxn modelId="{7CDF0782-CA12-D74B-B946-F3D021E774F0}" type="presOf" srcId="{F329C9B3-58AB-854B-AC7D-333A29980F2A}" destId="{E26A2587-B684-F449-9FAA-83D58704B900}" srcOrd="1" destOrd="0" presId="urn:microsoft.com/office/officeart/2005/8/layout/orgChart1"/>
    <dgm:cxn modelId="{47B5C786-0830-7E4F-89F6-78C9295D8AD7}" type="presOf" srcId="{3821578F-9153-D645-8A4B-A13E28EE6A77}" destId="{68E6FF14-4D07-8046-8D42-297786C96942}" srcOrd="1" destOrd="0" presId="urn:microsoft.com/office/officeart/2005/8/layout/orgChart1"/>
    <dgm:cxn modelId="{ADE94094-48A8-7A4A-B02B-8FCB29906528}" srcId="{C394BA8B-CA84-3041-A0C4-FAB11C11F55C}" destId="{0A74548D-072D-8443-9905-79FD3114673E}" srcOrd="1" destOrd="0" parTransId="{1B075775-43A2-B94B-B44C-7FBF60B3F636}" sibTransId="{E0FE3A7B-3874-7546-8BFA-F6F78B786E72}"/>
    <dgm:cxn modelId="{5EA26098-6A2E-1644-8A40-F4763B17815D}" type="presOf" srcId="{C394BA8B-CA84-3041-A0C4-FAB11C11F55C}" destId="{78D1125B-40EE-014A-A01B-7804F9AC81D3}" srcOrd="1" destOrd="0" presId="urn:microsoft.com/office/officeart/2005/8/layout/orgChart1"/>
    <dgm:cxn modelId="{26B1D99A-88CD-AE48-9D01-10DAAE26452D}" type="presOf" srcId="{EA48C4F2-0B58-0649-A7DF-8ED99F01D29C}" destId="{91F4E9B2-47A5-0649-93FF-5C475F95BAB5}" srcOrd="0" destOrd="0" presId="urn:microsoft.com/office/officeart/2005/8/layout/orgChart1"/>
    <dgm:cxn modelId="{6CC127A4-28F5-D940-B156-6BD109EDCC85}" type="presOf" srcId="{EC72643D-3B89-2B42-B20D-5703017C9228}" destId="{A2E361F9-AF33-7C48-BCE6-B3AC2D8BA38F}" srcOrd="0" destOrd="0" presId="urn:microsoft.com/office/officeart/2005/8/layout/orgChart1"/>
    <dgm:cxn modelId="{D63772A9-84F4-A744-8C50-53A5F686D214}" type="presOf" srcId="{D1D55152-C861-A642-9C13-C151FE96D3CF}" destId="{A648D2CD-B2B1-5F4F-9CB8-3B2CE058030B}" srcOrd="1" destOrd="0" presId="urn:microsoft.com/office/officeart/2005/8/layout/orgChart1"/>
    <dgm:cxn modelId="{71CBEFAE-9BD3-6D44-B2EB-89777D612484}" type="presOf" srcId="{593300E7-C4B3-1F4D-B602-8FED362D7413}" destId="{84CCAC09-E60A-1648-AD34-B0F14CBB4B31}" srcOrd="0" destOrd="0" presId="urn:microsoft.com/office/officeart/2005/8/layout/orgChart1"/>
    <dgm:cxn modelId="{80F771B7-96D0-A049-BA0E-E7BEA366C2F7}" srcId="{EC72643D-3B89-2B42-B20D-5703017C9228}" destId="{C394BA8B-CA84-3041-A0C4-FAB11C11F55C}" srcOrd="1" destOrd="0" parTransId="{EA48C4F2-0B58-0649-A7DF-8ED99F01D29C}" sibTransId="{4480810A-3FC9-AB45-8B91-61A1179FCC05}"/>
    <dgm:cxn modelId="{FB84C9D7-CEC9-FB44-8CFD-47C1C1F76208}" type="presOf" srcId="{C394BA8B-CA84-3041-A0C4-FAB11C11F55C}" destId="{40A214B3-3085-AF4A-901E-6CAB80B0397A}" srcOrd="0" destOrd="0" presId="urn:microsoft.com/office/officeart/2005/8/layout/orgChart1"/>
    <dgm:cxn modelId="{C170EFDF-1210-4648-9B93-470A4040E3B2}" type="presOf" srcId="{F81CE0E5-6EBF-154B-B15B-C283E65266F6}" destId="{06CE00ED-B001-1148-A613-6732A1BEFD64}" srcOrd="1" destOrd="0" presId="urn:microsoft.com/office/officeart/2005/8/layout/orgChart1"/>
    <dgm:cxn modelId="{101393E7-89E1-1243-AB60-4DAA1A012C3B}" type="presOf" srcId="{2C3C18FA-BB19-A949-ACF9-9B11E0F50248}" destId="{ED0E63F9-87FF-6148-A715-0E34C3DF2E3B}" srcOrd="0" destOrd="0" presId="urn:microsoft.com/office/officeart/2005/8/layout/orgChart1"/>
    <dgm:cxn modelId="{C2C17BE9-8562-914B-9D91-8CE819F6181F}" type="presOf" srcId="{F329C9B3-58AB-854B-AC7D-333A29980F2A}" destId="{852B34DD-FC23-DF42-9057-28DBC8793F79}" srcOrd="0" destOrd="0" presId="urn:microsoft.com/office/officeart/2005/8/layout/orgChart1"/>
    <dgm:cxn modelId="{58B5C9F7-DD19-214C-946A-5F25307B4C3D}" srcId="{C394BA8B-CA84-3041-A0C4-FAB11C11F55C}" destId="{F81CE0E5-6EBF-154B-B15B-C283E65266F6}" srcOrd="0" destOrd="0" parTransId="{EFAD46BD-A325-B944-B128-DD8A360A3524}" sibTransId="{F87041AA-A7EB-2149-B220-F41AF9C1D08C}"/>
    <dgm:cxn modelId="{9F593BC2-3140-E94D-B6DF-B0C35906484A}" type="presParOf" srcId="{ED0E63F9-87FF-6148-A715-0E34C3DF2E3B}" destId="{E9ECC5B1-8B35-8145-AD96-7884F9081088}" srcOrd="0" destOrd="0" presId="urn:microsoft.com/office/officeart/2005/8/layout/orgChart1"/>
    <dgm:cxn modelId="{7B7C0538-F99A-9843-96A6-10B1755D43C4}" type="presParOf" srcId="{E9ECC5B1-8B35-8145-AD96-7884F9081088}" destId="{2410BCB4-A999-4540-B86C-E5D475C360C3}" srcOrd="0" destOrd="0" presId="urn:microsoft.com/office/officeart/2005/8/layout/orgChart1"/>
    <dgm:cxn modelId="{5EF1EFBD-1946-484E-B031-3A0EB8298140}" type="presParOf" srcId="{2410BCB4-A999-4540-B86C-E5D475C360C3}" destId="{A2E361F9-AF33-7C48-BCE6-B3AC2D8BA38F}" srcOrd="0" destOrd="0" presId="urn:microsoft.com/office/officeart/2005/8/layout/orgChart1"/>
    <dgm:cxn modelId="{C65F17AC-7A63-434D-A82F-0A0687FBD608}" type="presParOf" srcId="{2410BCB4-A999-4540-B86C-E5D475C360C3}" destId="{587C1BBD-72B3-7D4B-BFD6-C6B6CB9C055B}" srcOrd="1" destOrd="0" presId="urn:microsoft.com/office/officeart/2005/8/layout/orgChart1"/>
    <dgm:cxn modelId="{BAA1C708-9BDF-D942-AFAB-7B33D0EC3C1D}" type="presParOf" srcId="{E9ECC5B1-8B35-8145-AD96-7884F9081088}" destId="{5BC072B0-3D0A-C24D-8043-722F5AC605BB}" srcOrd="1" destOrd="0" presId="urn:microsoft.com/office/officeart/2005/8/layout/orgChart1"/>
    <dgm:cxn modelId="{A667A11E-44AF-9749-83C3-3E521058116E}" type="presParOf" srcId="{5BC072B0-3D0A-C24D-8043-722F5AC605BB}" destId="{2075BB54-3C1D-484D-9028-19FEBC7C1CC6}" srcOrd="0" destOrd="0" presId="urn:microsoft.com/office/officeart/2005/8/layout/orgChart1"/>
    <dgm:cxn modelId="{4D59A14A-FBDD-ED4D-A1C5-D808A4093FF1}" type="presParOf" srcId="{5BC072B0-3D0A-C24D-8043-722F5AC605BB}" destId="{BBCBE4AE-200E-5F4C-A6BA-5F5EA6D49C20}" srcOrd="1" destOrd="0" presId="urn:microsoft.com/office/officeart/2005/8/layout/orgChart1"/>
    <dgm:cxn modelId="{D855F14F-A426-0C4B-BB89-7D6ED6E5D25F}" type="presParOf" srcId="{BBCBE4AE-200E-5F4C-A6BA-5F5EA6D49C20}" destId="{83C6CC28-313A-0F4D-A31F-1CA2142E3206}" srcOrd="0" destOrd="0" presId="urn:microsoft.com/office/officeart/2005/8/layout/orgChart1"/>
    <dgm:cxn modelId="{5F191D05-711E-4B49-BE3D-CD00725E2587}" type="presParOf" srcId="{83C6CC28-313A-0F4D-A31F-1CA2142E3206}" destId="{852B34DD-FC23-DF42-9057-28DBC8793F79}" srcOrd="0" destOrd="0" presId="urn:microsoft.com/office/officeart/2005/8/layout/orgChart1"/>
    <dgm:cxn modelId="{F196C4BC-8FC1-0642-AD40-83AE58069D61}" type="presParOf" srcId="{83C6CC28-313A-0F4D-A31F-1CA2142E3206}" destId="{E26A2587-B684-F449-9FAA-83D58704B900}" srcOrd="1" destOrd="0" presId="urn:microsoft.com/office/officeart/2005/8/layout/orgChart1"/>
    <dgm:cxn modelId="{DFA1F982-2636-ED40-BF75-4869C1DE234D}" type="presParOf" srcId="{BBCBE4AE-200E-5F4C-A6BA-5F5EA6D49C20}" destId="{4AB1F694-B0D9-F04B-87EB-192C679AC376}" srcOrd="1" destOrd="0" presId="urn:microsoft.com/office/officeart/2005/8/layout/orgChart1"/>
    <dgm:cxn modelId="{85B78519-97C2-8C4E-817F-AF26A5E4B5CA}" type="presParOf" srcId="{4AB1F694-B0D9-F04B-87EB-192C679AC376}" destId="{84CCAC09-E60A-1648-AD34-B0F14CBB4B31}" srcOrd="0" destOrd="0" presId="urn:microsoft.com/office/officeart/2005/8/layout/orgChart1"/>
    <dgm:cxn modelId="{76B05378-0941-504F-AF2F-671F4ED8CE79}" type="presParOf" srcId="{4AB1F694-B0D9-F04B-87EB-192C679AC376}" destId="{848DFFC0-11C7-1049-B634-36A53C95CEBD}" srcOrd="1" destOrd="0" presId="urn:microsoft.com/office/officeart/2005/8/layout/orgChart1"/>
    <dgm:cxn modelId="{CC69DE5D-952E-5744-9882-E75579F81A20}" type="presParOf" srcId="{848DFFC0-11C7-1049-B634-36A53C95CEBD}" destId="{B0D54871-F95B-A943-AF51-DEA42D56E510}" srcOrd="0" destOrd="0" presId="urn:microsoft.com/office/officeart/2005/8/layout/orgChart1"/>
    <dgm:cxn modelId="{538B977B-59CC-B246-B128-E2D2EA1305BA}" type="presParOf" srcId="{B0D54871-F95B-A943-AF51-DEA42D56E510}" destId="{E89F4EA9-9BC6-2549-8A6B-FF20D9183965}" srcOrd="0" destOrd="0" presId="urn:microsoft.com/office/officeart/2005/8/layout/orgChart1"/>
    <dgm:cxn modelId="{D02845C0-B670-1C42-9FAE-2490652ED3D5}" type="presParOf" srcId="{B0D54871-F95B-A943-AF51-DEA42D56E510}" destId="{A648D2CD-B2B1-5F4F-9CB8-3B2CE058030B}" srcOrd="1" destOrd="0" presId="urn:microsoft.com/office/officeart/2005/8/layout/orgChart1"/>
    <dgm:cxn modelId="{103DDFA3-9EF2-D349-A6DA-EC29AF314D63}" type="presParOf" srcId="{848DFFC0-11C7-1049-B634-36A53C95CEBD}" destId="{76B227A1-941B-054B-88C5-905AC9CE3A03}" srcOrd="1" destOrd="0" presId="urn:microsoft.com/office/officeart/2005/8/layout/orgChart1"/>
    <dgm:cxn modelId="{9C46066E-E1E2-7B4A-BA6A-7BE3F9A57BD0}" type="presParOf" srcId="{848DFFC0-11C7-1049-B634-36A53C95CEBD}" destId="{87707251-96B5-BA4F-88D8-B30A0F14CDFC}" srcOrd="2" destOrd="0" presId="urn:microsoft.com/office/officeart/2005/8/layout/orgChart1"/>
    <dgm:cxn modelId="{C0D70F12-0C1C-E04D-B05B-626E9459A6A5}" type="presParOf" srcId="{4AB1F694-B0D9-F04B-87EB-192C679AC376}" destId="{BEB290D2-3236-6143-868E-EA0A4AA43B57}" srcOrd="2" destOrd="0" presId="urn:microsoft.com/office/officeart/2005/8/layout/orgChart1"/>
    <dgm:cxn modelId="{121A3B76-053F-5148-9D8A-729FB0186816}" type="presParOf" srcId="{4AB1F694-B0D9-F04B-87EB-192C679AC376}" destId="{D598679C-FD37-6045-8626-7545F647D006}" srcOrd="3" destOrd="0" presId="urn:microsoft.com/office/officeart/2005/8/layout/orgChart1"/>
    <dgm:cxn modelId="{8669E2E2-0D77-F540-B31E-4991A6CD6BE9}" type="presParOf" srcId="{D598679C-FD37-6045-8626-7545F647D006}" destId="{EB6F14FB-D84E-E84D-A213-A46BBAEB1DC7}" srcOrd="0" destOrd="0" presId="urn:microsoft.com/office/officeart/2005/8/layout/orgChart1"/>
    <dgm:cxn modelId="{C80FBED7-D62C-F64B-B356-9DA22004B108}" type="presParOf" srcId="{EB6F14FB-D84E-E84D-A213-A46BBAEB1DC7}" destId="{E63041EC-970E-B741-A8C0-45898FA98142}" srcOrd="0" destOrd="0" presId="urn:microsoft.com/office/officeart/2005/8/layout/orgChart1"/>
    <dgm:cxn modelId="{0EE620CF-69D4-194F-9C09-5CE0CDF1E1AF}" type="presParOf" srcId="{EB6F14FB-D84E-E84D-A213-A46BBAEB1DC7}" destId="{68E6FF14-4D07-8046-8D42-297786C96942}" srcOrd="1" destOrd="0" presId="urn:microsoft.com/office/officeart/2005/8/layout/orgChart1"/>
    <dgm:cxn modelId="{B573B330-6CEF-984D-B535-BCB98926485A}" type="presParOf" srcId="{D598679C-FD37-6045-8626-7545F647D006}" destId="{06D7A88C-6BC3-144B-92E0-3A49C5B2B1C5}" srcOrd="1" destOrd="0" presId="urn:microsoft.com/office/officeart/2005/8/layout/orgChart1"/>
    <dgm:cxn modelId="{F747EC5D-A6BD-364C-BA5C-E06D9FE9FBF9}" type="presParOf" srcId="{D598679C-FD37-6045-8626-7545F647D006}" destId="{4037750B-4C5D-D447-8A12-C7DE01F4C8FC}" srcOrd="2" destOrd="0" presId="urn:microsoft.com/office/officeart/2005/8/layout/orgChart1"/>
    <dgm:cxn modelId="{F8A02693-CF10-DB4F-91E0-997415145732}" type="presParOf" srcId="{BBCBE4AE-200E-5F4C-A6BA-5F5EA6D49C20}" destId="{B07BF46A-1B9B-C94D-B9F0-768DAAA0DBA1}" srcOrd="2" destOrd="0" presId="urn:microsoft.com/office/officeart/2005/8/layout/orgChart1"/>
    <dgm:cxn modelId="{FB006E32-C6C5-2046-A4AF-8EB902C5829A}" type="presParOf" srcId="{5BC072B0-3D0A-C24D-8043-722F5AC605BB}" destId="{91F4E9B2-47A5-0649-93FF-5C475F95BAB5}" srcOrd="2" destOrd="0" presId="urn:microsoft.com/office/officeart/2005/8/layout/orgChart1"/>
    <dgm:cxn modelId="{6430273E-B828-1F4D-A0A5-EE3FE99E6C34}" type="presParOf" srcId="{5BC072B0-3D0A-C24D-8043-722F5AC605BB}" destId="{1CF9965E-3299-CE46-8C8D-7259823F6E63}" srcOrd="3" destOrd="0" presId="urn:microsoft.com/office/officeart/2005/8/layout/orgChart1"/>
    <dgm:cxn modelId="{5E7A6172-49C6-4940-878E-46B19E0B4759}" type="presParOf" srcId="{1CF9965E-3299-CE46-8C8D-7259823F6E63}" destId="{1C18C815-9EB1-0D4B-8BFD-C6440B49C091}" srcOrd="0" destOrd="0" presId="urn:microsoft.com/office/officeart/2005/8/layout/orgChart1"/>
    <dgm:cxn modelId="{EA915D88-D495-BD41-9D85-A4DBDFC8C101}" type="presParOf" srcId="{1C18C815-9EB1-0D4B-8BFD-C6440B49C091}" destId="{40A214B3-3085-AF4A-901E-6CAB80B0397A}" srcOrd="0" destOrd="0" presId="urn:microsoft.com/office/officeart/2005/8/layout/orgChart1"/>
    <dgm:cxn modelId="{BAFFCF4B-22C6-1A4D-8EB8-17384113D6B7}" type="presParOf" srcId="{1C18C815-9EB1-0D4B-8BFD-C6440B49C091}" destId="{78D1125B-40EE-014A-A01B-7804F9AC81D3}" srcOrd="1" destOrd="0" presId="urn:microsoft.com/office/officeart/2005/8/layout/orgChart1"/>
    <dgm:cxn modelId="{3E5DD89F-7DC4-7849-AFC2-3CF0408C87E1}" type="presParOf" srcId="{1CF9965E-3299-CE46-8C8D-7259823F6E63}" destId="{B5E722BD-DC14-2747-8027-8BA7D1EF31B5}" srcOrd="1" destOrd="0" presId="urn:microsoft.com/office/officeart/2005/8/layout/orgChart1"/>
    <dgm:cxn modelId="{D0333121-A8C7-F141-B140-49061903F6A8}" type="presParOf" srcId="{B5E722BD-DC14-2747-8027-8BA7D1EF31B5}" destId="{8D369A1A-719E-CD48-BBBE-74167597EAB3}" srcOrd="0" destOrd="0" presId="urn:microsoft.com/office/officeart/2005/8/layout/orgChart1"/>
    <dgm:cxn modelId="{ECC70B00-463B-0144-8FF9-221C7F864A81}" type="presParOf" srcId="{B5E722BD-DC14-2747-8027-8BA7D1EF31B5}" destId="{DDB65357-D37D-AD4A-B103-98947A0964DD}" srcOrd="1" destOrd="0" presId="urn:microsoft.com/office/officeart/2005/8/layout/orgChart1"/>
    <dgm:cxn modelId="{0231E07C-6637-8A47-9647-AA4309660B74}" type="presParOf" srcId="{DDB65357-D37D-AD4A-B103-98947A0964DD}" destId="{92514AD8-5245-2846-8454-E72842C41346}" srcOrd="0" destOrd="0" presId="urn:microsoft.com/office/officeart/2005/8/layout/orgChart1"/>
    <dgm:cxn modelId="{88B1C8D9-84DD-CC48-BFEA-625AFD57CFD4}" type="presParOf" srcId="{92514AD8-5245-2846-8454-E72842C41346}" destId="{C5498103-3FBD-9C45-9AF8-650116EF5C8A}" srcOrd="0" destOrd="0" presId="urn:microsoft.com/office/officeart/2005/8/layout/orgChart1"/>
    <dgm:cxn modelId="{F53F5C37-6A6C-BB4E-A6B8-BFCF4DD8D197}" type="presParOf" srcId="{92514AD8-5245-2846-8454-E72842C41346}" destId="{06CE00ED-B001-1148-A613-6732A1BEFD64}" srcOrd="1" destOrd="0" presId="urn:microsoft.com/office/officeart/2005/8/layout/orgChart1"/>
    <dgm:cxn modelId="{161A2F37-F182-714D-8D9A-6E27D11721ED}" type="presParOf" srcId="{DDB65357-D37D-AD4A-B103-98947A0964DD}" destId="{2955C997-C3EB-274A-B41F-62D66B889A00}" srcOrd="1" destOrd="0" presId="urn:microsoft.com/office/officeart/2005/8/layout/orgChart1"/>
    <dgm:cxn modelId="{B2CB20D6-EFA5-BE42-99AD-D84155897137}" type="presParOf" srcId="{DDB65357-D37D-AD4A-B103-98947A0964DD}" destId="{DCF609E2-5745-794D-8A13-999DBCF9F1EE}" srcOrd="2" destOrd="0" presId="urn:microsoft.com/office/officeart/2005/8/layout/orgChart1"/>
    <dgm:cxn modelId="{ABDE849A-3A06-3141-B1CA-C4C742578CE2}" type="presParOf" srcId="{B5E722BD-DC14-2747-8027-8BA7D1EF31B5}" destId="{50EE5DCA-93B5-0940-A7DF-A862650B141A}" srcOrd="2" destOrd="0" presId="urn:microsoft.com/office/officeart/2005/8/layout/orgChart1"/>
    <dgm:cxn modelId="{AEC41446-9430-B044-B32C-4AF0F22E41CD}" type="presParOf" srcId="{B5E722BD-DC14-2747-8027-8BA7D1EF31B5}" destId="{73E4487C-D4F1-CB44-8C12-B9FFFF61519F}" srcOrd="3" destOrd="0" presId="urn:microsoft.com/office/officeart/2005/8/layout/orgChart1"/>
    <dgm:cxn modelId="{D4BC88E5-5BDE-0246-A1D3-937F851A8878}" type="presParOf" srcId="{73E4487C-D4F1-CB44-8C12-B9FFFF61519F}" destId="{741EC9FA-E722-DA48-8C8F-E7AF55A68ADE}" srcOrd="0" destOrd="0" presId="urn:microsoft.com/office/officeart/2005/8/layout/orgChart1"/>
    <dgm:cxn modelId="{48EA3BDC-429E-364B-BAED-0CB5ABE9292D}" type="presParOf" srcId="{741EC9FA-E722-DA48-8C8F-E7AF55A68ADE}" destId="{80CD1BB6-FA2A-A242-9197-F1C4CC55BC9D}" srcOrd="0" destOrd="0" presId="urn:microsoft.com/office/officeart/2005/8/layout/orgChart1"/>
    <dgm:cxn modelId="{04A1A96E-4DD5-2C4C-BA2C-66F516A40036}" type="presParOf" srcId="{741EC9FA-E722-DA48-8C8F-E7AF55A68ADE}" destId="{2C3EF54F-1DB3-BF4A-8B96-7CEE3027FACF}" srcOrd="1" destOrd="0" presId="urn:microsoft.com/office/officeart/2005/8/layout/orgChart1"/>
    <dgm:cxn modelId="{D61ED72A-A0A8-B848-A171-FC354CACF9EB}" type="presParOf" srcId="{73E4487C-D4F1-CB44-8C12-B9FFFF61519F}" destId="{2F4D983C-200C-0845-92A2-93F4464B40CC}" srcOrd="1" destOrd="0" presId="urn:microsoft.com/office/officeart/2005/8/layout/orgChart1"/>
    <dgm:cxn modelId="{EBF3B2C8-90DF-4341-B851-11DAD292FA29}" type="presParOf" srcId="{73E4487C-D4F1-CB44-8C12-B9FFFF61519F}" destId="{5FA6237A-0F44-B548-B75D-895F26EEBC32}" srcOrd="2" destOrd="0" presId="urn:microsoft.com/office/officeart/2005/8/layout/orgChart1"/>
    <dgm:cxn modelId="{2B7DD43C-F656-F04C-8FDD-1AF0424C6F9E}" type="presParOf" srcId="{1CF9965E-3299-CE46-8C8D-7259823F6E63}" destId="{5E02F3FE-AE83-064F-BB61-ED43494461D8}" srcOrd="2" destOrd="0" presId="urn:microsoft.com/office/officeart/2005/8/layout/orgChart1"/>
    <dgm:cxn modelId="{F5308203-0E8A-8542-B4ED-C22E0BB644EC}" type="presParOf" srcId="{E9ECC5B1-8B35-8145-AD96-7884F9081088}" destId="{C2BE2B85-25E3-2447-A675-F21983136F1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07DB332-E294-EC4A-9FEB-59F201E6031C}" type="doc">
      <dgm:prSet loTypeId="urn:microsoft.com/office/officeart/2005/8/layout/v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EA837FE-66F5-5940-8CDB-D9CA95CC3509}">
      <dgm:prSet phldrT="[Texto]"/>
      <dgm:spPr/>
      <dgm:t>
        <a:bodyPr/>
        <a:lstStyle/>
        <a:p>
          <a:r>
            <a:rPr lang="pt-BR" dirty="0">
              <a:latin typeface="Arial Narrow" panose="020B0606020202030204" pitchFamily="34" charset="0"/>
            </a:rPr>
            <a:t>Observação inicial</a:t>
          </a:r>
        </a:p>
      </dgm:t>
    </dgm:pt>
    <dgm:pt modelId="{2BC46623-865A-3647-A99E-18E29EADE8DF}" type="parTrans" cxnId="{350747E3-ECCA-DC4A-BC50-BE1B55E0DCE9}">
      <dgm:prSet/>
      <dgm:spPr/>
      <dgm:t>
        <a:bodyPr/>
        <a:lstStyle/>
        <a:p>
          <a:endParaRPr lang="pt-BR"/>
        </a:p>
      </dgm:t>
    </dgm:pt>
    <dgm:pt modelId="{7BB64D91-03DF-4C4A-B6C2-792E04059E40}" type="sibTrans" cxnId="{350747E3-ECCA-DC4A-BC50-BE1B55E0DCE9}">
      <dgm:prSet/>
      <dgm:spPr/>
      <dgm:t>
        <a:bodyPr/>
        <a:lstStyle/>
        <a:p>
          <a:endParaRPr lang="pt-BR"/>
        </a:p>
      </dgm:t>
    </dgm:pt>
    <dgm:pt modelId="{C67C2029-AAD1-9F4D-A173-FA57C00D203A}" type="pres">
      <dgm:prSet presAssocID="{807DB332-E294-EC4A-9FEB-59F201E6031C}" presName="outerComposite" presStyleCnt="0">
        <dgm:presLayoutVars>
          <dgm:chMax val="5"/>
          <dgm:dir/>
          <dgm:resizeHandles val="exact"/>
        </dgm:presLayoutVars>
      </dgm:prSet>
      <dgm:spPr/>
    </dgm:pt>
    <dgm:pt modelId="{5AA9A250-2A11-E148-939B-5F0C017CD0BE}" type="pres">
      <dgm:prSet presAssocID="{807DB332-E294-EC4A-9FEB-59F201E6031C}" presName="dummyMaxCanvas" presStyleCnt="0">
        <dgm:presLayoutVars/>
      </dgm:prSet>
      <dgm:spPr/>
    </dgm:pt>
    <dgm:pt modelId="{C6B18667-3C60-4BCE-917F-450B69A47021}" type="pres">
      <dgm:prSet presAssocID="{807DB332-E294-EC4A-9FEB-59F201E6031C}" presName="OneNode_1" presStyleLbl="node1" presStyleIdx="0" presStyleCnt="1" custLinFactNeighborY="59501">
        <dgm:presLayoutVars>
          <dgm:bulletEnabled val="1"/>
        </dgm:presLayoutVars>
      </dgm:prSet>
      <dgm:spPr/>
    </dgm:pt>
  </dgm:ptLst>
  <dgm:cxnLst>
    <dgm:cxn modelId="{7C48CE28-D3D2-3F4B-A3B9-A01621194983}" type="presOf" srcId="{807DB332-E294-EC4A-9FEB-59F201E6031C}" destId="{C67C2029-AAD1-9F4D-A173-FA57C00D203A}" srcOrd="0" destOrd="0" presId="urn:microsoft.com/office/officeart/2005/8/layout/vProcess5"/>
    <dgm:cxn modelId="{B4125E7F-1057-4A1B-A4E3-9B27EC6DEA79}" type="presOf" srcId="{4EA837FE-66F5-5940-8CDB-D9CA95CC3509}" destId="{C6B18667-3C60-4BCE-917F-450B69A47021}" srcOrd="0" destOrd="0" presId="urn:microsoft.com/office/officeart/2005/8/layout/vProcess5"/>
    <dgm:cxn modelId="{350747E3-ECCA-DC4A-BC50-BE1B55E0DCE9}" srcId="{807DB332-E294-EC4A-9FEB-59F201E6031C}" destId="{4EA837FE-66F5-5940-8CDB-D9CA95CC3509}" srcOrd="0" destOrd="0" parTransId="{2BC46623-865A-3647-A99E-18E29EADE8DF}" sibTransId="{7BB64D91-03DF-4C4A-B6C2-792E04059E40}"/>
    <dgm:cxn modelId="{2C63A16D-28E3-6F45-9D8B-AC1D16D85703}" type="presParOf" srcId="{C67C2029-AAD1-9F4D-A173-FA57C00D203A}" destId="{5AA9A250-2A11-E148-939B-5F0C017CD0BE}" srcOrd="0" destOrd="0" presId="urn:microsoft.com/office/officeart/2005/8/layout/vProcess5"/>
    <dgm:cxn modelId="{0AB6BC3C-7697-4F0C-8CD3-A5C5ABB51070}" type="presParOf" srcId="{C67C2029-AAD1-9F4D-A173-FA57C00D203A}" destId="{C6B18667-3C60-4BCE-917F-450B69A47021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07DB332-E294-EC4A-9FEB-59F201E6031C}" type="doc">
      <dgm:prSet loTypeId="urn:microsoft.com/office/officeart/2005/8/layout/v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EA837FE-66F5-5940-8CDB-D9CA95CC3509}">
      <dgm:prSet phldrT="[Texto]"/>
      <dgm:spPr/>
      <dgm:t>
        <a:bodyPr/>
        <a:lstStyle/>
        <a:p>
          <a:r>
            <a:rPr lang="pt-BR" dirty="0">
              <a:latin typeface="Arial Narrow" panose="020B0606020202030204" pitchFamily="34" charset="0"/>
            </a:rPr>
            <a:t>Observação</a:t>
          </a:r>
        </a:p>
      </dgm:t>
    </dgm:pt>
    <dgm:pt modelId="{2BC46623-865A-3647-A99E-18E29EADE8DF}" type="parTrans" cxnId="{350747E3-ECCA-DC4A-BC50-BE1B55E0DCE9}">
      <dgm:prSet/>
      <dgm:spPr/>
      <dgm:t>
        <a:bodyPr/>
        <a:lstStyle/>
        <a:p>
          <a:endParaRPr lang="pt-BR"/>
        </a:p>
      </dgm:t>
    </dgm:pt>
    <dgm:pt modelId="{7BB64D91-03DF-4C4A-B6C2-792E04059E40}" type="sibTrans" cxnId="{350747E3-ECCA-DC4A-BC50-BE1B55E0DCE9}">
      <dgm:prSet/>
      <dgm:spPr/>
      <dgm:t>
        <a:bodyPr/>
        <a:lstStyle/>
        <a:p>
          <a:endParaRPr lang="pt-BR"/>
        </a:p>
      </dgm:t>
    </dgm:pt>
    <dgm:pt modelId="{C67C2029-AAD1-9F4D-A173-FA57C00D203A}" type="pres">
      <dgm:prSet presAssocID="{807DB332-E294-EC4A-9FEB-59F201E6031C}" presName="outerComposite" presStyleCnt="0">
        <dgm:presLayoutVars>
          <dgm:chMax val="5"/>
          <dgm:dir/>
          <dgm:resizeHandles val="exact"/>
        </dgm:presLayoutVars>
      </dgm:prSet>
      <dgm:spPr/>
    </dgm:pt>
    <dgm:pt modelId="{5AA9A250-2A11-E148-939B-5F0C017CD0BE}" type="pres">
      <dgm:prSet presAssocID="{807DB332-E294-EC4A-9FEB-59F201E6031C}" presName="dummyMaxCanvas" presStyleCnt="0">
        <dgm:presLayoutVars/>
      </dgm:prSet>
      <dgm:spPr/>
    </dgm:pt>
    <dgm:pt modelId="{C6B18667-3C60-4BCE-917F-450B69A47021}" type="pres">
      <dgm:prSet presAssocID="{807DB332-E294-EC4A-9FEB-59F201E6031C}" presName="OneNode_1" presStyleLbl="node1" presStyleIdx="0" presStyleCnt="1" custLinFactNeighborY="59501">
        <dgm:presLayoutVars>
          <dgm:bulletEnabled val="1"/>
        </dgm:presLayoutVars>
      </dgm:prSet>
      <dgm:spPr/>
    </dgm:pt>
  </dgm:ptLst>
  <dgm:cxnLst>
    <dgm:cxn modelId="{7C48CE28-D3D2-3F4B-A3B9-A01621194983}" type="presOf" srcId="{807DB332-E294-EC4A-9FEB-59F201E6031C}" destId="{C67C2029-AAD1-9F4D-A173-FA57C00D203A}" srcOrd="0" destOrd="0" presId="urn:microsoft.com/office/officeart/2005/8/layout/vProcess5"/>
    <dgm:cxn modelId="{B4125E7F-1057-4A1B-A4E3-9B27EC6DEA79}" type="presOf" srcId="{4EA837FE-66F5-5940-8CDB-D9CA95CC3509}" destId="{C6B18667-3C60-4BCE-917F-450B69A47021}" srcOrd="0" destOrd="0" presId="urn:microsoft.com/office/officeart/2005/8/layout/vProcess5"/>
    <dgm:cxn modelId="{350747E3-ECCA-DC4A-BC50-BE1B55E0DCE9}" srcId="{807DB332-E294-EC4A-9FEB-59F201E6031C}" destId="{4EA837FE-66F5-5940-8CDB-D9CA95CC3509}" srcOrd="0" destOrd="0" parTransId="{2BC46623-865A-3647-A99E-18E29EADE8DF}" sibTransId="{7BB64D91-03DF-4C4A-B6C2-792E04059E40}"/>
    <dgm:cxn modelId="{2C63A16D-28E3-6F45-9D8B-AC1D16D85703}" type="presParOf" srcId="{C67C2029-AAD1-9F4D-A173-FA57C00D203A}" destId="{5AA9A250-2A11-E148-939B-5F0C017CD0BE}" srcOrd="0" destOrd="0" presId="urn:microsoft.com/office/officeart/2005/8/layout/vProcess5"/>
    <dgm:cxn modelId="{0AB6BC3C-7697-4F0C-8CD3-A5C5ABB51070}" type="presParOf" srcId="{C67C2029-AAD1-9F4D-A173-FA57C00D203A}" destId="{C6B18667-3C60-4BCE-917F-450B69A47021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EE5DCA-93B5-0940-A7DF-A862650B141A}">
      <dsp:nvSpPr>
        <dsp:cNvPr id="0" name=""/>
        <dsp:cNvSpPr/>
      </dsp:nvSpPr>
      <dsp:spPr>
        <a:xfrm>
          <a:off x="3799830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369A1A-719E-CD48-BBBE-74167597EAB3}">
      <dsp:nvSpPr>
        <dsp:cNvPr id="0" name=""/>
        <dsp:cNvSpPr/>
      </dsp:nvSpPr>
      <dsp:spPr>
        <a:xfrm>
          <a:off x="3799830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F4E9B2-47A5-0649-93FF-5C475F95BAB5}">
      <dsp:nvSpPr>
        <dsp:cNvPr id="0" name=""/>
        <dsp:cNvSpPr/>
      </dsp:nvSpPr>
      <dsp:spPr>
        <a:xfrm>
          <a:off x="3411370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8967"/>
              </a:lnTo>
              <a:lnTo>
                <a:pt x="1146430" y="198967"/>
              </a:lnTo>
              <a:lnTo>
                <a:pt x="114643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B290D2-3236-6143-868E-EA0A4AA43B57}">
      <dsp:nvSpPr>
        <dsp:cNvPr id="0" name=""/>
        <dsp:cNvSpPr/>
      </dsp:nvSpPr>
      <dsp:spPr>
        <a:xfrm>
          <a:off x="1506968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CAC09-E60A-1648-AD34-B0F14CBB4B31}">
      <dsp:nvSpPr>
        <dsp:cNvPr id="0" name=""/>
        <dsp:cNvSpPr/>
      </dsp:nvSpPr>
      <dsp:spPr>
        <a:xfrm>
          <a:off x="1506968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75BB54-3C1D-484D-9028-19FEBC7C1CC6}">
      <dsp:nvSpPr>
        <dsp:cNvPr id="0" name=""/>
        <dsp:cNvSpPr/>
      </dsp:nvSpPr>
      <dsp:spPr>
        <a:xfrm>
          <a:off x="2264939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1146430" y="0"/>
              </a:moveTo>
              <a:lnTo>
                <a:pt x="1146430" y="198967"/>
              </a:lnTo>
              <a:lnTo>
                <a:pt x="0" y="198967"/>
              </a:lnTo>
              <a:lnTo>
                <a:pt x="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E361F9-AF33-7C48-BCE6-B3AC2D8BA38F}">
      <dsp:nvSpPr>
        <dsp:cNvPr id="0" name=""/>
        <dsp:cNvSpPr/>
      </dsp:nvSpPr>
      <dsp:spPr>
        <a:xfrm>
          <a:off x="2463906" y="334"/>
          <a:ext cx="1894927" cy="947463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Tipos de dados</a:t>
          </a:r>
        </a:p>
      </dsp:txBody>
      <dsp:txXfrm>
        <a:off x="2463906" y="334"/>
        <a:ext cx="1894927" cy="947463"/>
      </dsp:txXfrm>
    </dsp:sp>
    <dsp:sp modelId="{852B34DD-FC23-DF42-9057-28DBC8793F79}">
      <dsp:nvSpPr>
        <dsp:cNvPr id="0" name=""/>
        <dsp:cNvSpPr/>
      </dsp:nvSpPr>
      <dsp:spPr>
        <a:xfrm>
          <a:off x="1317475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Qualitativos</a:t>
          </a:r>
        </a:p>
      </dsp:txBody>
      <dsp:txXfrm>
        <a:off x="1317475" y="1345733"/>
        <a:ext cx="1894927" cy="947463"/>
      </dsp:txXfrm>
    </dsp:sp>
    <dsp:sp modelId="{E89F4EA9-9BC6-2549-8A6B-FF20D9183965}">
      <dsp:nvSpPr>
        <dsp:cNvPr id="0" name=""/>
        <dsp:cNvSpPr/>
      </dsp:nvSpPr>
      <dsp:spPr>
        <a:xfrm>
          <a:off x="1791207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Ordinais</a:t>
          </a:r>
        </a:p>
      </dsp:txBody>
      <dsp:txXfrm>
        <a:off x="1791207" y="2691131"/>
        <a:ext cx="1894927" cy="947463"/>
      </dsp:txXfrm>
    </dsp:sp>
    <dsp:sp modelId="{E63041EC-970E-B741-A8C0-45898FA98142}">
      <dsp:nvSpPr>
        <dsp:cNvPr id="0" name=""/>
        <dsp:cNvSpPr/>
      </dsp:nvSpPr>
      <dsp:spPr>
        <a:xfrm>
          <a:off x="1791207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Nominais</a:t>
          </a:r>
        </a:p>
      </dsp:txBody>
      <dsp:txXfrm>
        <a:off x="1791207" y="4036529"/>
        <a:ext cx="1894927" cy="947463"/>
      </dsp:txXfrm>
    </dsp:sp>
    <dsp:sp modelId="{40A214B3-3085-AF4A-901E-6CAB80B0397A}">
      <dsp:nvSpPr>
        <dsp:cNvPr id="0" name=""/>
        <dsp:cNvSpPr/>
      </dsp:nvSpPr>
      <dsp:spPr>
        <a:xfrm>
          <a:off x="3610337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Quantitativos</a:t>
          </a:r>
        </a:p>
      </dsp:txBody>
      <dsp:txXfrm>
        <a:off x="3610337" y="1345733"/>
        <a:ext cx="1894927" cy="947463"/>
      </dsp:txXfrm>
    </dsp:sp>
    <dsp:sp modelId="{C5498103-3FBD-9C45-9AF8-650116EF5C8A}">
      <dsp:nvSpPr>
        <dsp:cNvPr id="0" name=""/>
        <dsp:cNvSpPr/>
      </dsp:nvSpPr>
      <dsp:spPr>
        <a:xfrm>
          <a:off x="4084069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Discretos</a:t>
          </a:r>
        </a:p>
      </dsp:txBody>
      <dsp:txXfrm>
        <a:off x="4084069" y="2691131"/>
        <a:ext cx="1894927" cy="947463"/>
      </dsp:txXfrm>
    </dsp:sp>
    <dsp:sp modelId="{80CD1BB6-FA2A-A242-9197-F1C4CC55BC9D}">
      <dsp:nvSpPr>
        <dsp:cNvPr id="0" name=""/>
        <dsp:cNvSpPr/>
      </dsp:nvSpPr>
      <dsp:spPr>
        <a:xfrm>
          <a:off x="4084069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Contínuos</a:t>
          </a:r>
        </a:p>
      </dsp:txBody>
      <dsp:txXfrm>
        <a:off x="4084069" y="4036529"/>
        <a:ext cx="1894927" cy="94746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B18667-3C60-4BCE-917F-450B69A47021}">
      <dsp:nvSpPr>
        <dsp:cNvPr id="0" name=""/>
        <dsp:cNvSpPr/>
      </dsp:nvSpPr>
      <dsp:spPr>
        <a:xfrm>
          <a:off x="0" y="1052602"/>
          <a:ext cx="3705225" cy="10526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700" kern="1200" dirty="0">
              <a:latin typeface="Arial Narrow" panose="020B0606020202030204" pitchFamily="34" charset="0"/>
            </a:rPr>
            <a:t>Hipótese</a:t>
          </a:r>
        </a:p>
      </dsp:txBody>
      <dsp:txXfrm>
        <a:off x="30830" y="1083432"/>
        <a:ext cx="3643565" cy="99094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B18667-3C60-4BCE-917F-450B69A47021}">
      <dsp:nvSpPr>
        <dsp:cNvPr id="0" name=""/>
        <dsp:cNvSpPr/>
      </dsp:nvSpPr>
      <dsp:spPr>
        <a:xfrm>
          <a:off x="0" y="1052602"/>
          <a:ext cx="3705225" cy="10526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700" kern="1200" dirty="0">
              <a:latin typeface="Arial Narrow" panose="020B0606020202030204" pitchFamily="34" charset="0"/>
            </a:rPr>
            <a:t>Previsão</a:t>
          </a:r>
        </a:p>
      </dsp:txBody>
      <dsp:txXfrm>
        <a:off x="30830" y="1083432"/>
        <a:ext cx="3643565" cy="9909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EE5DCA-93B5-0940-A7DF-A862650B141A}">
      <dsp:nvSpPr>
        <dsp:cNvPr id="0" name=""/>
        <dsp:cNvSpPr/>
      </dsp:nvSpPr>
      <dsp:spPr>
        <a:xfrm>
          <a:off x="3799830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369A1A-719E-CD48-BBBE-74167597EAB3}">
      <dsp:nvSpPr>
        <dsp:cNvPr id="0" name=""/>
        <dsp:cNvSpPr/>
      </dsp:nvSpPr>
      <dsp:spPr>
        <a:xfrm>
          <a:off x="3799830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F4E9B2-47A5-0649-93FF-5C475F95BAB5}">
      <dsp:nvSpPr>
        <dsp:cNvPr id="0" name=""/>
        <dsp:cNvSpPr/>
      </dsp:nvSpPr>
      <dsp:spPr>
        <a:xfrm>
          <a:off x="3411370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8967"/>
              </a:lnTo>
              <a:lnTo>
                <a:pt x="1146430" y="198967"/>
              </a:lnTo>
              <a:lnTo>
                <a:pt x="114643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B290D2-3236-6143-868E-EA0A4AA43B57}">
      <dsp:nvSpPr>
        <dsp:cNvPr id="0" name=""/>
        <dsp:cNvSpPr/>
      </dsp:nvSpPr>
      <dsp:spPr>
        <a:xfrm>
          <a:off x="1506968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CAC09-E60A-1648-AD34-B0F14CBB4B31}">
      <dsp:nvSpPr>
        <dsp:cNvPr id="0" name=""/>
        <dsp:cNvSpPr/>
      </dsp:nvSpPr>
      <dsp:spPr>
        <a:xfrm>
          <a:off x="1506968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75BB54-3C1D-484D-9028-19FEBC7C1CC6}">
      <dsp:nvSpPr>
        <dsp:cNvPr id="0" name=""/>
        <dsp:cNvSpPr/>
      </dsp:nvSpPr>
      <dsp:spPr>
        <a:xfrm>
          <a:off x="2264939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1146430" y="0"/>
              </a:moveTo>
              <a:lnTo>
                <a:pt x="1146430" y="198967"/>
              </a:lnTo>
              <a:lnTo>
                <a:pt x="0" y="198967"/>
              </a:lnTo>
              <a:lnTo>
                <a:pt x="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E361F9-AF33-7C48-BCE6-B3AC2D8BA38F}">
      <dsp:nvSpPr>
        <dsp:cNvPr id="0" name=""/>
        <dsp:cNvSpPr/>
      </dsp:nvSpPr>
      <dsp:spPr>
        <a:xfrm>
          <a:off x="2463906" y="334"/>
          <a:ext cx="1894927" cy="947463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Tipos de dados</a:t>
          </a:r>
        </a:p>
      </dsp:txBody>
      <dsp:txXfrm>
        <a:off x="2463906" y="334"/>
        <a:ext cx="1894927" cy="947463"/>
      </dsp:txXfrm>
    </dsp:sp>
    <dsp:sp modelId="{852B34DD-FC23-DF42-9057-28DBC8793F79}">
      <dsp:nvSpPr>
        <dsp:cNvPr id="0" name=""/>
        <dsp:cNvSpPr/>
      </dsp:nvSpPr>
      <dsp:spPr>
        <a:xfrm>
          <a:off x="1317475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Qualitativos</a:t>
          </a:r>
        </a:p>
      </dsp:txBody>
      <dsp:txXfrm>
        <a:off x="1317475" y="1345733"/>
        <a:ext cx="1894927" cy="947463"/>
      </dsp:txXfrm>
    </dsp:sp>
    <dsp:sp modelId="{E89F4EA9-9BC6-2549-8A6B-FF20D9183965}">
      <dsp:nvSpPr>
        <dsp:cNvPr id="0" name=""/>
        <dsp:cNvSpPr/>
      </dsp:nvSpPr>
      <dsp:spPr>
        <a:xfrm>
          <a:off x="1791207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Ordinais</a:t>
          </a:r>
        </a:p>
      </dsp:txBody>
      <dsp:txXfrm>
        <a:off x="1791207" y="2691131"/>
        <a:ext cx="1894927" cy="947463"/>
      </dsp:txXfrm>
    </dsp:sp>
    <dsp:sp modelId="{E63041EC-970E-B741-A8C0-45898FA98142}">
      <dsp:nvSpPr>
        <dsp:cNvPr id="0" name=""/>
        <dsp:cNvSpPr/>
      </dsp:nvSpPr>
      <dsp:spPr>
        <a:xfrm>
          <a:off x="1791207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Nominais</a:t>
          </a:r>
        </a:p>
      </dsp:txBody>
      <dsp:txXfrm>
        <a:off x="1791207" y="4036529"/>
        <a:ext cx="1894927" cy="947463"/>
      </dsp:txXfrm>
    </dsp:sp>
    <dsp:sp modelId="{40A214B3-3085-AF4A-901E-6CAB80B0397A}">
      <dsp:nvSpPr>
        <dsp:cNvPr id="0" name=""/>
        <dsp:cNvSpPr/>
      </dsp:nvSpPr>
      <dsp:spPr>
        <a:xfrm>
          <a:off x="3610337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Quantitativos</a:t>
          </a:r>
        </a:p>
      </dsp:txBody>
      <dsp:txXfrm>
        <a:off x="3610337" y="1345733"/>
        <a:ext cx="1894927" cy="947463"/>
      </dsp:txXfrm>
    </dsp:sp>
    <dsp:sp modelId="{C5498103-3FBD-9C45-9AF8-650116EF5C8A}">
      <dsp:nvSpPr>
        <dsp:cNvPr id="0" name=""/>
        <dsp:cNvSpPr/>
      </dsp:nvSpPr>
      <dsp:spPr>
        <a:xfrm>
          <a:off x="4084069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Discretos</a:t>
          </a:r>
        </a:p>
      </dsp:txBody>
      <dsp:txXfrm>
        <a:off x="4084069" y="2691131"/>
        <a:ext cx="1894927" cy="947463"/>
      </dsp:txXfrm>
    </dsp:sp>
    <dsp:sp modelId="{80CD1BB6-FA2A-A242-9197-F1C4CC55BC9D}">
      <dsp:nvSpPr>
        <dsp:cNvPr id="0" name=""/>
        <dsp:cNvSpPr/>
      </dsp:nvSpPr>
      <dsp:spPr>
        <a:xfrm>
          <a:off x="4084069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Contínuos</a:t>
          </a:r>
        </a:p>
      </dsp:txBody>
      <dsp:txXfrm>
        <a:off x="4084069" y="4036529"/>
        <a:ext cx="1894927" cy="9474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EE5DCA-93B5-0940-A7DF-A862650B141A}">
      <dsp:nvSpPr>
        <dsp:cNvPr id="0" name=""/>
        <dsp:cNvSpPr/>
      </dsp:nvSpPr>
      <dsp:spPr>
        <a:xfrm>
          <a:off x="3799830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369A1A-719E-CD48-BBBE-74167597EAB3}">
      <dsp:nvSpPr>
        <dsp:cNvPr id="0" name=""/>
        <dsp:cNvSpPr/>
      </dsp:nvSpPr>
      <dsp:spPr>
        <a:xfrm>
          <a:off x="3799830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F4E9B2-47A5-0649-93FF-5C475F95BAB5}">
      <dsp:nvSpPr>
        <dsp:cNvPr id="0" name=""/>
        <dsp:cNvSpPr/>
      </dsp:nvSpPr>
      <dsp:spPr>
        <a:xfrm>
          <a:off x="3411370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8967"/>
              </a:lnTo>
              <a:lnTo>
                <a:pt x="1146430" y="198967"/>
              </a:lnTo>
              <a:lnTo>
                <a:pt x="114643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B290D2-3236-6143-868E-EA0A4AA43B57}">
      <dsp:nvSpPr>
        <dsp:cNvPr id="0" name=""/>
        <dsp:cNvSpPr/>
      </dsp:nvSpPr>
      <dsp:spPr>
        <a:xfrm>
          <a:off x="1506968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CAC09-E60A-1648-AD34-B0F14CBB4B31}">
      <dsp:nvSpPr>
        <dsp:cNvPr id="0" name=""/>
        <dsp:cNvSpPr/>
      </dsp:nvSpPr>
      <dsp:spPr>
        <a:xfrm>
          <a:off x="1506968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75BB54-3C1D-484D-9028-19FEBC7C1CC6}">
      <dsp:nvSpPr>
        <dsp:cNvPr id="0" name=""/>
        <dsp:cNvSpPr/>
      </dsp:nvSpPr>
      <dsp:spPr>
        <a:xfrm>
          <a:off x="2264939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1146430" y="0"/>
              </a:moveTo>
              <a:lnTo>
                <a:pt x="1146430" y="198967"/>
              </a:lnTo>
              <a:lnTo>
                <a:pt x="0" y="198967"/>
              </a:lnTo>
              <a:lnTo>
                <a:pt x="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E361F9-AF33-7C48-BCE6-B3AC2D8BA38F}">
      <dsp:nvSpPr>
        <dsp:cNvPr id="0" name=""/>
        <dsp:cNvSpPr/>
      </dsp:nvSpPr>
      <dsp:spPr>
        <a:xfrm>
          <a:off x="2463906" y="334"/>
          <a:ext cx="1894927" cy="947463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Tipos de dados</a:t>
          </a:r>
        </a:p>
      </dsp:txBody>
      <dsp:txXfrm>
        <a:off x="2463906" y="334"/>
        <a:ext cx="1894927" cy="947463"/>
      </dsp:txXfrm>
    </dsp:sp>
    <dsp:sp modelId="{852B34DD-FC23-DF42-9057-28DBC8793F79}">
      <dsp:nvSpPr>
        <dsp:cNvPr id="0" name=""/>
        <dsp:cNvSpPr/>
      </dsp:nvSpPr>
      <dsp:spPr>
        <a:xfrm>
          <a:off x="1317475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Qualitativos</a:t>
          </a:r>
        </a:p>
      </dsp:txBody>
      <dsp:txXfrm>
        <a:off x="1317475" y="1345733"/>
        <a:ext cx="1894927" cy="947463"/>
      </dsp:txXfrm>
    </dsp:sp>
    <dsp:sp modelId="{E89F4EA9-9BC6-2549-8A6B-FF20D9183965}">
      <dsp:nvSpPr>
        <dsp:cNvPr id="0" name=""/>
        <dsp:cNvSpPr/>
      </dsp:nvSpPr>
      <dsp:spPr>
        <a:xfrm>
          <a:off x="1791207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Ordinais</a:t>
          </a:r>
        </a:p>
      </dsp:txBody>
      <dsp:txXfrm>
        <a:off x="1791207" y="2691131"/>
        <a:ext cx="1894927" cy="947463"/>
      </dsp:txXfrm>
    </dsp:sp>
    <dsp:sp modelId="{E63041EC-970E-B741-A8C0-45898FA98142}">
      <dsp:nvSpPr>
        <dsp:cNvPr id="0" name=""/>
        <dsp:cNvSpPr/>
      </dsp:nvSpPr>
      <dsp:spPr>
        <a:xfrm>
          <a:off x="1791207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Nominais</a:t>
          </a:r>
        </a:p>
      </dsp:txBody>
      <dsp:txXfrm>
        <a:off x="1791207" y="4036529"/>
        <a:ext cx="1894927" cy="947463"/>
      </dsp:txXfrm>
    </dsp:sp>
    <dsp:sp modelId="{40A214B3-3085-AF4A-901E-6CAB80B0397A}">
      <dsp:nvSpPr>
        <dsp:cNvPr id="0" name=""/>
        <dsp:cNvSpPr/>
      </dsp:nvSpPr>
      <dsp:spPr>
        <a:xfrm>
          <a:off x="3610337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Quantitativos</a:t>
          </a:r>
        </a:p>
      </dsp:txBody>
      <dsp:txXfrm>
        <a:off x="3610337" y="1345733"/>
        <a:ext cx="1894927" cy="947463"/>
      </dsp:txXfrm>
    </dsp:sp>
    <dsp:sp modelId="{C5498103-3FBD-9C45-9AF8-650116EF5C8A}">
      <dsp:nvSpPr>
        <dsp:cNvPr id="0" name=""/>
        <dsp:cNvSpPr/>
      </dsp:nvSpPr>
      <dsp:spPr>
        <a:xfrm>
          <a:off x="4084069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Discretos</a:t>
          </a:r>
        </a:p>
      </dsp:txBody>
      <dsp:txXfrm>
        <a:off x="4084069" y="2691131"/>
        <a:ext cx="1894927" cy="947463"/>
      </dsp:txXfrm>
    </dsp:sp>
    <dsp:sp modelId="{80CD1BB6-FA2A-A242-9197-F1C4CC55BC9D}">
      <dsp:nvSpPr>
        <dsp:cNvPr id="0" name=""/>
        <dsp:cNvSpPr/>
      </dsp:nvSpPr>
      <dsp:spPr>
        <a:xfrm>
          <a:off x="4084069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Contínuos</a:t>
          </a:r>
        </a:p>
      </dsp:txBody>
      <dsp:txXfrm>
        <a:off x="4084069" y="4036529"/>
        <a:ext cx="1894927" cy="94746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EE5DCA-93B5-0940-A7DF-A862650B141A}">
      <dsp:nvSpPr>
        <dsp:cNvPr id="0" name=""/>
        <dsp:cNvSpPr/>
      </dsp:nvSpPr>
      <dsp:spPr>
        <a:xfrm>
          <a:off x="3799830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369A1A-719E-CD48-BBBE-74167597EAB3}">
      <dsp:nvSpPr>
        <dsp:cNvPr id="0" name=""/>
        <dsp:cNvSpPr/>
      </dsp:nvSpPr>
      <dsp:spPr>
        <a:xfrm>
          <a:off x="3799830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F4E9B2-47A5-0649-93FF-5C475F95BAB5}">
      <dsp:nvSpPr>
        <dsp:cNvPr id="0" name=""/>
        <dsp:cNvSpPr/>
      </dsp:nvSpPr>
      <dsp:spPr>
        <a:xfrm>
          <a:off x="3411370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8967"/>
              </a:lnTo>
              <a:lnTo>
                <a:pt x="1146430" y="198967"/>
              </a:lnTo>
              <a:lnTo>
                <a:pt x="114643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B290D2-3236-6143-868E-EA0A4AA43B57}">
      <dsp:nvSpPr>
        <dsp:cNvPr id="0" name=""/>
        <dsp:cNvSpPr/>
      </dsp:nvSpPr>
      <dsp:spPr>
        <a:xfrm>
          <a:off x="1506968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CAC09-E60A-1648-AD34-B0F14CBB4B31}">
      <dsp:nvSpPr>
        <dsp:cNvPr id="0" name=""/>
        <dsp:cNvSpPr/>
      </dsp:nvSpPr>
      <dsp:spPr>
        <a:xfrm>
          <a:off x="1506968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75BB54-3C1D-484D-9028-19FEBC7C1CC6}">
      <dsp:nvSpPr>
        <dsp:cNvPr id="0" name=""/>
        <dsp:cNvSpPr/>
      </dsp:nvSpPr>
      <dsp:spPr>
        <a:xfrm>
          <a:off x="2264939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1146430" y="0"/>
              </a:moveTo>
              <a:lnTo>
                <a:pt x="1146430" y="198967"/>
              </a:lnTo>
              <a:lnTo>
                <a:pt x="0" y="198967"/>
              </a:lnTo>
              <a:lnTo>
                <a:pt x="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E361F9-AF33-7C48-BCE6-B3AC2D8BA38F}">
      <dsp:nvSpPr>
        <dsp:cNvPr id="0" name=""/>
        <dsp:cNvSpPr/>
      </dsp:nvSpPr>
      <dsp:spPr>
        <a:xfrm>
          <a:off x="2463906" y="334"/>
          <a:ext cx="1894927" cy="947463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Tipos de dados</a:t>
          </a:r>
        </a:p>
      </dsp:txBody>
      <dsp:txXfrm>
        <a:off x="2463906" y="334"/>
        <a:ext cx="1894927" cy="947463"/>
      </dsp:txXfrm>
    </dsp:sp>
    <dsp:sp modelId="{852B34DD-FC23-DF42-9057-28DBC8793F79}">
      <dsp:nvSpPr>
        <dsp:cNvPr id="0" name=""/>
        <dsp:cNvSpPr/>
      </dsp:nvSpPr>
      <dsp:spPr>
        <a:xfrm>
          <a:off x="1317475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Qualitativos</a:t>
          </a:r>
        </a:p>
      </dsp:txBody>
      <dsp:txXfrm>
        <a:off x="1317475" y="1345733"/>
        <a:ext cx="1894927" cy="947463"/>
      </dsp:txXfrm>
    </dsp:sp>
    <dsp:sp modelId="{E89F4EA9-9BC6-2549-8A6B-FF20D9183965}">
      <dsp:nvSpPr>
        <dsp:cNvPr id="0" name=""/>
        <dsp:cNvSpPr/>
      </dsp:nvSpPr>
      <dsp:spPr>
        <a:xfrm>
          <a:off x="1791207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Ordinais</a:t>
          </a:r>
        </a:p>
      </dsp:txBody>
      <dsp:txXfrm>
        <a:off x="1791207" y="2691131"/>
        <a:ext cx="1894927" cy="947463"/>
      </dsp:txXfrm>
    </dsp:sp>
    <dsp:sp modelId="{E63041EC-970E-B741-A8C0-45898FA98142}">
      <dsp:nvSpPr>
        <dsp:cNvPr id="0" name=""/>
        <dsp:cNvSpPr/>
      </dsp:nvSpPr>
      <dsp:spPr>
        <a:xfrm>
          <a:off x="1791207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Nominais</a:t>
          </a:r>
        </a:p>
      </dsp:txBody>
      <dsp:txXfrm>
        <a:off x="1791207" y="4036529"/>
        <a:ext cx="1894927" cy="947463"/>
      </dsp:txXfrm>
    </dsp:sp>
    <dsp:sp modelId="{40A214B3-3085-AF4A-901E-6CAB80B0397A}">
      <dsp:nvSpPr>
        <dsp:cNvPr id="0" name=""/>
        <dsp:cNvSpPr/>
      </dsp:nvSpPr>
      <dsp:spPr>
        <a:xfrm>
          <a:off x="3610337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Quantitativos</a:t>
          </a:r>
        </a:p>
      </dsp:txBody>
      <dsp:txXfrm>
        <a:off x="3610337" y="1345733"/>
        <a:ext cx="1894927" cy="947463"/>
      </dsp:txXfrm>
    </dsp:sp>
    <dsp:sp modelId="{C5498103-3FBD-9C45-9AF8-650116EF5C8A}">
      <dsp:nvSpPr>
        <dsp:cNvPr id="0" name=""/>
        <dsp:cNvSpPr/>
      </dsp:nvSpPr>
      <dsp:spPr>
        <a:xfrm>
          <a:off x="4084069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Discretos</a:t>
          </a:r>
        </a:p>
      </dsp:txBody>
      <dsp:txXfrm>
        <a:off x="4084069" y="2691131"/>
        <a:ext cx="1894927" cy="947463"/>
      </dsp:txXfrm>
    </dsp:sp>
    <dsp:sp modelId="{80CD1BB6-FA2A-A242-9197-F1C4CC55BC9D}">
      <dsp:nvSpPr>
        <dsp:cNvPr id="0" name=""/>
        <dsp:cNvSpPr/>
      </dsp:nvSpPr>
      <dsp:spPr>
        <a:xfrm>
          <a:off x="4084069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Contínuos</a:t>
          </a:r>
        </a:p>
      </dsp:txBody>
      <dsp:txXfrm>
        <a:off x="4084069" y="4036529"/>
        <a:ext cx="1894927" cy="9474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EE5DCA-93B5-0940-A7DF-A862650B141A}">
      <dsp:nvSpPr>
        <dsp:cNvPr id="0" name=""/>
        <dsp:cNvSpPr/>
      </dsp:nvSpPr>
      <dsp:spPr>
        <a:xfrm>
          <a:off x="3799830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369A1A-719E-CD48-BBBE-74167597EAB3}">
      <dsp:nvSpPr>
        <dsp:cNvPr id="0" name=""/>
        <dsp:cNvSpPr/>
      </dsp:nvSpPr>
      <dsp:spPr>
        <a:xfrm>
          <a:off x="3799830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F4E9B2-47A5-0649-93FF-5C475F95BAB5}">
      <dsp:nvSpPr>
        <dsp:cNvPr id="0" name=""/>
        <dsp:cNvSpPr/>
      </dsp:nvSpPr>
      <dsp:spPr>
        <a:xfrm>
          <a:off x="3411370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8967"/>
              </a:lnTo>
              <a:lnTo>
                <a:pt x="1146430" y="198967"/>
              </a:lnTo>
              <a:lnTo>
                <a:pt x="114643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B290D2-3236-6143-868E-EA0A4AA43B57}">
      <dsp:nvSpPr>
        <dsp:cNvPr id="0" name=""/>
        <dsp:cNvSpPr/>
      </dsp:nvSpPr>
      <dsp:spPr>
        <a:xfrm>
          <a:off x="1506968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CAC09-E60A-1648-AD34-B0F14CBB4B31}">
      <dsp:nvSpPr>
        <dsp:cNvPr id="0" name=""/>
        <dsp:cNvSpPr/>
      </dsp:nvSpPr>
      <dsp:spPr>
        <a:xfrm>
          <a:off x="1506968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75BB54-3C1D-484D-9028-19FEBC7C1CC6}">
      <dsp:nvSpPr>
        <dsp:cNvPr id="0" name=""/>
        <dsp:cNvSpPr/>
      </dsp:nvSpPr>
      <dsp:spPr>
        <a:xfrm>
          <a:off x="2264939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1146430" y="0"/>
              </a:moveTo>
              <a:lnTo>
                <a:pt x="1146430" y="198967"/>
              </a:lnTo>
              <a:lnTo>
                <a:pt x="0" y="198967"/>
              </a:lnTo>
              <a:lnTo>
                <a:pt x="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E361F9-AF33-7C48-BCE6-B3AC2D8BA38F}">
      <dsp:nvSpPr>
        <dsp:cNvPr id="0" name=""/>
        <dsp:cNvSpPr/>
      </dsp:nvSpPr>
      <dsp:spPr>
        <a:xfrm>
          <a:off x="2463906" y="334"/>
          <a:ext cx="1894927" cy="947463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Tipos de dados</a:t>
          </a:r>
        </a:p>
      </dsp:txBody>
      <dsp:txXfrm>
        <a:off x="2463906" y="334"/>
        <a:ext cx="1894927" cy="947463"/>
      </dsp:txXfrm>
    </dsp:sp>
    <dsp:sp modelId="{852B34DD-FC23-DF42-9057-28DBC8793F79}">
      <dsp:nvSpPr>
        <dsp:cNvPr id="0" name=""/>
        <dsp:cNvSpPr/>
      </dsp:nvSpPr>
      <dsp:spPr>
        <a:xfrm>
          <a:off x="1317475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Qualitativos</a:t>
          </a:r>
        </a:p>
      </dsp:txBody>
      <dsp:txXfrm>
        <a:off x="1317475" y="1345733"/>
        <a:ext cx="1894927" cy="947463"/>
      </dsp:txXfrm>
    </dsp:sp>
    <dsp:sp modelId="{E89F4EA9-9BC6-2549-8A6B-FF20D9183965}">
      <dsp:nvSpPr>
        <dsp:cNvPr id="0" name=""/>
        <dsp:cNvSpPr/>
      </dsp:nvSpPr>
      <dsp:spPr>
        <a:xfrm>
          <a:off x="1791207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Ordinais</a:t>
          </a:r>
        </a:p>
      </dsp:txBody>
      <dsp:txXfrm>
        <a:off x="1791207" y="2691131"/>
        <a:ext cx="1894927" cy="947463"/>
      </dsp:txXfrm>
    </dsp:sp>
    <dsp:sp modelId="{E63041EC-970E-B741-A8C0-45898FA98142}">
      <dsp:nvSpPr>
        <dsp:cNvPr id="0" name=""/>
        <dsp:cNvSpPr/>
      </dsp:nvSpPr>
      <dsp:spPr>
        <a:xfrm>
          <a:off x="1791207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Nominais</a:t>
          </a:r>
        </a:p>
      </dsp:txBody>
      <dsp:txXfrm>
        <a:off x="1791207" y="4036529"/>
        <a:ext cx="1894927" cy="947463"/>
      </dsp:txXfrm>
    </dsp:sp>
    <dsp:sp modelId="{40A214B3-3085-AF4A-901E-6CAB80B0397A}">
      <dsp:nvSpPr>
        <dsp:cNvPr id="0" name=""/>
        <dsp:cNvSpPr/>
      </dsp:nvSpPr>
      <dsp:spPr>
        <a:xfrm>
          <a:off x="3610337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Quantitativos</a:t>
          </a:r>
        </a:p>
      </dsp:txBody>
      <dsp:txXfrm>
        <a:off x="3610337" y="1345733"/>
        <a:ext cx="1894927" cy="947463"/>
      </dsp:txXfrm>
    </dsp:sp>
    <dsp:sp modelId="{C5498103-3FBD-9C45-9AF8-650116EF5C8A}">
      <dsp:nvSpPr>
        <dsp:cNvPr id="0" name=""/>
        <dsp:cNvSpPr/>
      </dsp:nvSpPr>
      <dsp:spPr>
        <a:xfrm>
          <a:off x="4084069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Discretos</a:t>
          </a:r>
        </a:p>
      </dsp:txBody>
      <dsp:txXfrm>
        <a:off x="4084069" y="2691131"/>
        <a:ext cx="1894927" cy="947463"/>
      </dsp:txXfrm>
    </dsp:sp>
    <dsp:sp modelId="{80CD1BB6-FA2A-A242-9197-F1C4CC55BC9D}">
      <dsp:nvSpPr>
        <dsp:cNvPr id="0" name=""/>
        <dsp:cNvSpPr/>
      </dsp:nvSpPr>
      <dsp:spPr>
        <a:xfrm>
          <a:off x="4084069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Contínuos</a:t>
          </a:r>
        </a:p>
      </dsp:txBody>
      <dsp:txXfrm>
        <a:off x="4084069" y="4036529"/>
        <a:ext cx="1894927" cy="94746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EE5DCA-93B5-0940-A7DF-A862650B141A}">
      <dsp:nvSpPr>
        <dsp:cNvPr id="0" name=""/>
        <dsp:cNvSpPr/>
      </dsp:nvSpPr>
      <dsp:spPr>
        <a:xfrm>
          <a:off x="3799830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369A1A-719E-CD48-BBBE-74167597EAB3}">
      <dsp:nvSpPr>
        <dsp:cNvPr id="0" name=""/>
        <dsp:cNvSpPr/>
      </dsp:nvSpPr>
      <dsp:spPr>
        <a:xfrm>
          <a:off x="3799830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F4E9B2-47A5-0649-93FF-5C475F95BAB5}">
      <dsp:nvSpPr>
        <dsp:cNvPr id="0" name=""/>
        <dsp:cNvSpPr/>
      </dsp:nvSpPr>
      <dsp:spPr>
        <a:xfrm>
          <a:off x="3411370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8967"/>
              </a:lnTo>
              <a:lnTo>
                <a:pt x="1146430" y="198967"/>
              </a:lnTo>
              <a:lnTo>
                <a:pt x="114643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B290D2-3236-6143-868E-EA0A4AA43B57}">
      <dsp:nvSpPr>
        <dsp:cNvPr id="0" name=""/>
        <dsp:cNvSpPr/>
      </dsp:nvSpPr>
      <dsp:spPr>
        <a:xfrm>
          <a:off x="1506968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CAC09-E60A-1648-AD34-B0F14CBB4B31}">
      <dsp:nvSpPr>
        <dsp:cNvPr id="0" name=""/>
        <dsp:cNvSpPr/>
      </dsp:nvSpPr>
      <dsp:spPr>
        <a:xfrm>
          <a:off x="1506968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75BB54-3C1D-484D-9028-19FEBC7C1CC6}">
      <dsp:nvSpPr>
        <dsp:cNvPr id="0" name=""/>
        <dsp:cNvSpPr/>
      </dsp:nvSpPr>
      <dsp:spPr>
        <a:xfrm>
          <a:off x="2264939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1146430" y="0"/>
              </a:moveTo>
              <a:lnTo>
                <a:pt x="1146430" y="198967"/>
              </a:lnTo>
              <a:lnTo>
                <a:pt x="0" y="198967"/>
              </a:lnTo>
              <a:lnTo>
                <a:pt x="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E361F9-AF33-7C48-BCE6-B3AC2D8BA38F}">
      <dsp:nvSpPr>
        <dsp:cNvPr id="0" name=""/>
        <dsp:cNvSpPr/>
      </dsp:nvSpPr>
      <dsp:spPr>
        <a:xfrm>
          <a:off x="2463906" y="334"/>
          <a:ext cx="1894927" cy="947463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Tipos de dados</a:t>
          </a:r>
        </a:p>
      </dsp:txBody>
      <dsp:txXfrm>
        <a:off x="2463906" y="334"/>
        <a:ext cx="1894927" cy="947463"/>
      </dsp:txXfrm>
    </dsp:sp>
    <dsp:sp modelId="{852B34DD-FC23-DF42-9057-28DBC8793F79}">
      <dsp:nvSpPr>
        <dsp:cNvPr id="0" name=""/>
        <dsp:cNvSpPr/>
      </dsp:nvSpPr>
      <dsp:spPr>
        <a:xfrm>
          <a:off x="1317475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Qualitativos</a:t>
          </a:r>
        </a:p>
      </dsp:txBody>
      <dsp:txXfrm>
        <a:off x="1317475" y="1345733"/>
        <a:ext cx="1894927" cy="947463"/>
      </dsp:txXfrm>
    </dsp:sp>
    <dsp:sp modelId="{E89F4EA9-9BC6-2549-8A6B-FF20D9183965}">
      <dsp:nvSpPr>
        <dsp:cNvPr id="0" name=""/>
        <dsp:cNvSpPr/>
      </dsp:nvSpPr>
      <dsp:spPr>
        <a:xfrm>
          <a:off x="1791207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Ordinais</a:t>
          </a:r>
        </a:p>
      </dsp:txBody>
      <dsp:txXfrm>
        <a:off x="1791207" y="2691131"/>
        <a:ext cx="1894927" cy="947463"/>
      </dsp:txXfrm>
    </dsp:sp>
    <dsp:sp modelId="{E63041EC-970E-B741-A8C0-45898FA98142}">
      <dsp:nvSpPr>
        <dsp:cNvPr id="0" name=""/>
        <dsp:cNvSpPr/>
      </dsp:nvSpPr>
      <dsp:spPr>
        <a:xfrm>
          <a:off x="1791207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Nominais</a:t>
          </a:r>
        </a:p>
      </dsp:txBody>
      <dsp:txXfrm>
        <a:off x="1791207" y="4036529"/>
        <a:ext cx="1894927" cy="947463"/>
      </dsp:txXfrm>
    </dsp:sp>
    <dsp:sp modelId="{40A214B3-3085-AF4A-901E-6CAB80B0397A}">
      <dsp:nvSpPr>
        <dsp:cNvPr id="0" name=""/>
        <dsp:cNvSpPr/>
      </dsp:nvSpPr>
      <dsp:spPr>
        <a:xfrm>
          <a:off x="3610337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Quantitativos</a:t>
          </a:r>
        </a:p>
      </dsp:txBody>
      <dsp:txXfrm>
        <a:off x="3610337" y="1345733"/>
        <a:ext cx="1894927" cy="947463"/>
      </dsp:txXfrm>
    </dsp:sp>
    <dsp:sp modelId="{C5498103-3FBD-9C45-9AF8-650116EF5C8A}">
      <dsp:nvSpPr>
        <dsp:cNvPr id="0" name=""/>
        <dsp:cNvSpPr/>
      </dsp:nvSpPr>
      <dsp:spPr>
        <a:xfrm>
          <a:off x="4084069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Discretos</a:t>
          </a:r>
        </a:p>
      </dsp:txBody>
      <dsp:txXfrm>
        <a:off x="4084069" y="2691131"/>
        <a:ext cx="1894927" cy="947463"/>
      </dsp:txXfrm>
    </dsp:sp>
    <dsp:sp modelId="{80CD1BB6-FA2A-A242-9197-F1C4CC55BC9D}">
      <dsp:nvSpPr>
        <dsp:cNvPr id="0" name=""/>
        <dsp:cNvSpPr/>
      </dsp:nvSpPr>
      <dsp:spPr>
        <a:xfrm>
          <a:off x="4084069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Contínuos</a:t>
          </a:r>
        </a:p>
      </dsp:txBody>
      <dsp:txXfrm>
        <a:off x="4084069" y="4036529"/>
        <a:ext cx="1894927" cy="94746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EE5DCA-93B5-0940-A7DF-A862650B141A}">
      <dsp:nvSpPr>
        <dsp:cNvPr id="0" name=""/>
        <dsp:cNvSpPr/>
      </dsp:nvSpPr>
      <dsp:spPr>
        <a:xfrm>
          <a:off x="3799830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369A1A-719E-CD48-BBBE-74167597EAB3}">
      <dsp:nvSpPr>
        <dsp:cNvPr id="0" name=""/>
        <dsp:cNvSpPr/>
      </dsp:nvSpPr>
      <dsp:spPr>
        <a:xfrm>
          <a:off x="3799830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F4E9B2-47A5-0649-93FF-5C475F95BAB5}">
      <dsp:nvSpPr>
        <dsp:cNvPr id="0" name=""/>
        <dsp:cNvSpPr/>
      </dsp:nvSpPr>
      <dsp:spPr>
        <a:xfrm>
          <a:off x="3411370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8967"/>
              </a:lnTo>
              <a:lnTo>
                <a:pt x="1146430" y="198967"/>
              </a:lnTo>
              <a:lnTo>
                <a:pt x="114643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B290D2-3236-6143-868E-EA0A4AA43B57}">
      <dsp:nvSpPr>
        <dsp:cNvPr id="0" name=""/>
        <dsp:cNvSpPr/>
      </dsp:nvSpPr>
      <dsp:spPr>
        <a:xfrm>
          <a:off x="1506968" y="2293196"/>
          <a:ext cx="284239" cy="22170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7064"/>
              </a:lnTo>
              <a:lnTo>
                <a:pt x="284239" y="221706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CAC09-E60A-1648-AD34-B0F14CBB4B31}">
      <dsp:nvSpPr>
        <dsp:cNvPr id="0" name=""/>
        <dsp:cNvSpPr/>
      </dsp:nvSpPr>
      <dsp:spPr>
        <a:xfrm>
          <a:off x="1506968" y="2293196"/>
          <a:ext cx="284239" cy="8716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1666"/>
              </a:lnTo>
              <a:lnTo>
                <a:pt x="284239" y="871666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75BB54-3C1D-484D-9028-19FEBC7C1CC6}">
      <dsp:nvSpPr>
        <dsp:cNvPr id="0" name=""/>
        <dsp:cNvSpPr/>
      </dsp:nvSpPr>
      <dsp:spPr>
        <a:xfrm>
          <a:off x="2264939" y="947798"/>
          <a:ext cx="1146430" cy="397934"/>
        </a:xfrm>
        <a:custGeom>
          <a:avLst/>
          <a:gdLst/>
          <a:ahLst/>
          <a:cxnLst/>
          <a:rect l="0" t="0" r="0" b="0"/>
          <a:pathLst>
            <a:path>
              <a:moveTo>
                <a:pt x="1146430" y="0"/>
              </a:moveTo>
              <a:lnTo>
                <a:pt x="1146430" y="198967"/>
              </a:lnTo>
              <a:lnTo>
                <a:pt x="0" y="198967"/>
              </a:lnTo>
              <a:lnTo>
                <a:pt x="0" y="397934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E361F9-AF33-7C48-BCE6-B3AC2D8BA38F}">
      <dsp:nvSpPr>
        <dsp:cNvPr id="0" name=""/>
        <dsp:cNvSpPr/>
      </dsp:nvSpPr>
      <dsp:spPr>
        <a:xfrm>
          <a:off x="2463906" y="334"/>
          <a:ext cx="1894927" cy="947463"/>
        </a:xfrm>
        <a:prstGeom prst="rect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Tipos de dados</a:t>
          </a:r>
        </a:p>
      </dsp:txBody>
      <dsp:txXfrm>
        <a:off x="2463906" y="334"/>
        <a:ext cx="1894927" cy="947463"/>
      </dsp:txXfrm>
    </dsp:sp>
    <dsp:sp modelId="{852B34DD-FC23-DF42-9057-28DBC8793F79}">
      <dsp:nvSpPr>
        <dsp:cNvPr id="0" name=""/>
        <dsp:cNvSpPr/>
      </dsp:nvSpPr>
      <dsp:spPr>
        <a:xfrm>
          <a:off x="1317475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Qualitativos</a:t>
          </a:r>
        </a:p>
      </dsp:txBody>
      <dsp:txXfrm>
        <a:off x="1317475" y="1345733"/>
        <a:ext cx="1894927" cy="947463"/>
      </dsp:txXfrm>
    </dsp:sp>
    <dsp:sp modelId="{E89F4EA9-9BC6-2549-8A6B-FF20D9183965}">
      <dsp:nvSpPr>
        <dsp:cNvPr id="0" name=""/>
        <dsp:cNvSpPr/>
      </dsp:nvSpPr>
      <dsp:spPr>
        <a:xfrm>
          <a:off x="1791207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Ordinais</a:t>
          </a:r>
        </a:p>
      </dsp:txBody>
      <dsp:txXfrm>
        <a:off x="1791207" y="2691131"/>
        <a:ext cx="1894927" cy="947463"/>
      </dsp:txXfrm>
    </dsp:sp>
    <dsp:sp modelId="{E63041EC-970E-B741-A8C0-45898FA98142}">
      <dsp:nvSpPr>
        <dsp:cNvPr id="0" name=""/>
        <dsp:cNvSpPr/>
      </dsp:nvSpPr>
      <dsp:spPr>
        <a:xfrm>
          <a:off x="1791207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Nominais</a:t>
          </a:r>
        </a:p>
      </dsp:txBody>
      <dsp:txXfrm>
        <a:off x="1791207" y="4036529"/>
        <a:ext cx="1894927" cy="947463"/>
      </dsp:txXfrm>
    </dsp:sp>
    <dsp:sp modelId="{40A214B3-3085-AF4A-901E-6CAB80B0397A}">
      <dsp:nvSpPr>
        <dsp:cNvPr id="0" name=""/>
        <dsp:cNvSpPr/>
      </dsp:nvSpPr>
      <dsp:spPr>
        <a:xfrm>
          <a:off x="3610337" y="1345733"/>
          <a:ext cx="1894927" cy="94746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Quantitativos</a:t>
          </a:r>
        </a:p>
      </dsp:txBody>
      <dsp:txXfrm>
        <a:off x="3610337" y="1345733"/>
        <a:ext cx="1894927" cy="947463"/>
      </dsp:txXfrm>
    </dsp:sp>
    <dsp:sp modelId="{C5498103-3FBD-9C45-9AF8-650116EF5C8A}">
      <dsp:nvSpPr>
        <dsp:cNvPr id="0" name=""/>
        <dsp:cNvSpPr/>
      </dsp:nvSpPr>
      <dsp:spPr>
        <a:xfrm>
          <a:off x="4084069" y="2691131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Discretos</a:t>
          </a:r>
        </a:p>
      </dsp:txBody>
      <dsp:txXfrm>
        <a:off x="4084069" y="2691131"/>
        <a:ext cx="1894927" cy="947463"/>
      </dsp:txXfrm>
    </dsp:sp>
    <dsp:sp modelId="{80CD1BB6-FA2A-A242-9197-F1C4CC55BC9D}">
      <dsp:nvSpPr>
        <dsp:cNvPr id="0" name=""/>
        <dsp:cNvSpPr/>
      </dsp:nvSpPr>
      <dsp:spPr>
        <a:xfrm>
          <a:off x="4084069" y="4036529"/>
          <a:ext cx="1894927" cy="94746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 dirty="0"/>
            <a:t>Contínuos</a:t>
          </a:r>
        </a:p>
      </dsp:txBody>
      <dsp:txXfrm>
        <a:off x="4084069" y="4036529"/>
        <a:ext cx="1894927" cy="94746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B18667-3C60-4BCE-917F-450B69A47021}">
      <dsp:nvSpPr>
        <dsp:cNvPr id="0" name=""/>
        <dsp:cNvSpPr/>
      </dsp:nvSpPr>
      <dsp:spPr>
        <a:xfrm>
          <a:off x="0" y="750093"/>
          <a:ext cx="3705225" cy="7500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400" kern="1200" dirty="0">
              <a:latin typeface="Arial Narrow" panose="020B0606020202030204" pitchFamily="34" charset="0"/>
            </a:rPr>
            <a:t>Observação inicial</a:t>
          </a:r>
        </a:p>
      </dsp:txBody>
      <dsp:txXfrm>
        <a:off x="21969" y="772062"/>
        <a:ext cx="3661287" cy="70615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B18667-3C60-4BCE-917F-450B69A47021}">
      <dsp:nvSpPr>
        <dsp:cNvPr id="0" name=""/>
        <dsp:cNvSpPr/>
      </dsp:nvSpPr>
      <dsp:spPr>
        <a:xfrm>
          <a:off x="0" y="1052602"/>
          <a:ext cx="3705225" cy="10526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700" kern="1200" dirty="0">
              <a:latin typeface="Arial Narrow" panose="020B0606020202030204" pitchFamily="34" charset="0"/>
            </a:rPr>
            <a:t>Observação</a:t>
          </a:r>
        </a:p>
      </dsp:txBody>
      <dsp:txXfrm>
        <a:off x="30830" y="1083432"/>
        <a:ext cx="3643565" cy="9909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07178-01A2-4AB7-B00E-7FCD489AEDA2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433D9-8AEE-4FC1-8647-5FC6B13EC8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4831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433D9-8AEE-4FC1-8647-5FC6B13EC89D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8712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433D9-8AEE-4FC1-8647-5FC6B13EC89D}" type="slidenum">
              <a:rPr lang="pt-BR" smtClean="0"/>
              <a:t>32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0169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4921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081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2880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513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152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1359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387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5860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9983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748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0350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A449E-7E88-4522-936F-31603F17C458}" type="datetimeFigureOut">
              <a:rPr lang="pt-BR" smtClean="0"/>
              <a:t>14/07/2021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38E1A-962B-4384-8802-AD52F10B3D0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869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.xml"/><Relationship Id="rId3" Type="http://schemas.openxmlformats.org/officeDocument/2006/relationships/diagramLayout" Target="../diagrams/layout8.xml"/><Relationship Id="rId7" Type="http://schemas.openxmlformats.org/officeDocument/2006/relationships/image" Target="../media/image14.png"/><Relationship Id="rId12" Type="http://schemas.microsoft.com/office/2007/relationships/diagramDrawing" Target="../diagrams/drawing9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11" Type="http://schemas.openxmlformats.org/officeDocument/2006/relationships/diagramColors" Target="../diagrams/colors9.xml"/><Relationship Id="rId5" Type="http://schemas.openxmlformats.org/officeDocument/2006/relationships/diagramColors" Target="../diagrams/colors8.xml"/><Relationship Id="rId10" Type="http://schemas.openxmlformats.org/officeDocument/2006/relationships/diagramQuickStyle" Target="../diagrams/quickStyle9.xml"/><Relationship Id="rId4" Type="http://schemas.openxmlformats.org/officeDocument/2006/relationships/diagramQuickStyle" Target="../diagrams/quickStyle8.xml"/><Relationship Id="rId9" Type="http://schemas.openxmlformats.org/officeDocument/2006/relationships/diagramLayout" Target="../diagrams/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14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AD6A48F2-A95D-4045-B0C6-8BD2B1692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2024495" y="2024493"/>
            <a:ext cx="6858002" cy="280901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72EBD04-FD9A-402A-9684-7907C18448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95483" y="899375"/>
            <a:ext cx="8288593" cy="3078140"/>
          </a:xfrm>
        </p:spPr>
        <p:txBody>
          <a:bodyPr>
            <a:normAutofit/>
          </a:bodyPr>
          <a:lstStyle/>
          <a:p>
            <a:pPr algn="l"/>
            <a:r>
              <a:rPr lang="pt-BR" sz="9000" b="1" dirty="0">
                <a:solidFill>
                  <a:schemeClr val="tx2">
                    <a:lumMod val="75000"/>
                  </a:schemeClr>
                </a:solidFill>
                <a:latin typeface="Bahnschrift Light Condensed" panose="020B0502040204020203" pitchFamily="34" charset="0"/>
              </a:rPr>
              <a:t>Dados e variáveis</a:t>
            </a:r>
            <a:br>
              <a:rPr lang="pt-BR" b="1" dirty="0">
                <a:solidFill>
                  <a:schemeClr val="tx2">
                    <a:lumMod val="75000"/>
                  </a:schemeClr>
                </a:solidFill>
                <a:latin typeface="Bahnschrift Light Condensed" panose="020B0502040204020203" pitchFamily="34" charset="0"/>
              </a:rPr>
            </a:br>
            <a:r>
              <a:rPr lang="pt-BR" sz="5000" b="1" dirty="0">
                <a:solidFill>
                  <a:schemeClr val="tx2">
                    <a:lumMod val="75000"/>
                  </a:schemeClr>
                </a:solidFill>
                <a:latin typeface="Bahnschrift Light Condensed" panose="020B0502040204020203" pitchFamily="34" charset="0"/>
              </a:rPr>
              <a:t>ou o que fazer para responder uma pergunta científica (Parte 1)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AA6EC72-1068-4E5B-99AE-47737F074B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95483" y="4767689"/>
            <a:ext cx="4981416" cy="1036436"/>
          </a:xfrm>
        </p:spPr>
        <p:txBody>
          <a:bodyPr>
            <a:normAutofit/>
          </a:bodyPr>
          <a:lstStyle/>
          <a:p>
            <a:pPr algn="l"/>
            <a:r>
              <a:rPr lang="pt-BR" sz="2775" dirty="0">
                <a:latin typeface="Arial Narrow" panose="020B0606020202030204" pitchFamily="34" charset="0"/>
              </a:rPr>
              <a:t>Otávio César Marchetti</a:t>
            </a:r>
            <a:endParaRPr lang="pt-BR" dirty="0">
              <a:latin typeface="Arial Narrow" panose="020B0606020202030204" pitchFamily="34" charset="0"/>
            </a:endParaRP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A5167788-450E-43B9-84D7-8432563B5A91}"/>
              </a:ext>
            </a:extLst>
          </p:cNvPr>
          <p:cNvGrpSpPr>
            <a:grpSpLocks noChangeAspect="1"/>
          </p:cNvGrpSpPr>
          <p:nvPr/>
        </p:nvGrpSpPr>
        <p:grpSpPr>
          <a:xfrm>
            <a:off x="3288222" y="5804125"/>
            <a:ext cx="3351698" cy="924567"/>
            <a:chOff x="4129593" y="5364556"/>
            <a:chExt cx="4604820" cy="1270241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83F3623F-55C1-4AF5-BFA7-1E3749104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29593" y="5807015"/>
              <a:ext cx="3160303" cy="827782"/>
            </a:xfrm>
            <a:prstGeom prst="rect">
              <a:avLst/>
            </a:prstGeom>
          </p:spPr>
        </p:pic>
        <p:pic>
          <p:nvPicPr>
            <p:cNvPr id="1026" name="Picture 2" descr="UFABC Logo – Universidade Federal do ABC - PNG e Vetor - Download ...">
              <a:extLst>
                <a:ext uri="{FF2B5EF4-FFF2-40B4-BE49-F238E27FC236}">
                  <a16:creationId xmlns:a16="http://schemas.microsoft.com/office/drawing/2014/main" id="{12702154-3F96-4DE2-BA4C-E131B8CBA7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43892" y="5364556"/>
              <a:ext cx="1290521" cy="12702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Imagem 11">
            <a:extLst>
              <a:ext uri="{FF2B5EF4-FFF2-40B4-BE49-F238E27FC236}">
                <a16:creationId xmlns:a16="http://schemas.microsoft.com/office/drawing/2014/main" id="{FF62E978-EB43-428B-A2D8-F9F57B49BA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097" y="0"/>
            <a:ext cx="779758" cy="1620724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D62BB4A2-F4D6-439A-8C88-02DF6EF8F462}"/>
              </a:ext>
            </a:extLst>
          </p:cNvPr>
          <p:cNvSpPr/>
          <p:nvPr/>
        </p:nvSpPr>
        <p:spPr>
          <a:xfrm>
            <a:off x="7661225" y="260819"/>
            <a:ext cx="367634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 SemiConde" panose="020B0502040204020203" pitchFamily="34" charset="0"/>
              </a:rPr>
              <a:t>X Semana da Biologia UFABC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5E65116-DBFD-46FC-B80F-39C74F60CD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2009" y="5830347"/>
            <a:ext cx="2300282" cy="95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977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61EA9F45-5E17-4B4D-A85C-1966D0B5B143}"/>
              </a:ext>
            </a:extLst>
          </p:cNvPr>
          <p:cNvSpPr/>
          <p:nvPr/>
        </p:nvSpPr>
        <p:spPr>
          <a:xfrm>
            <a:off x="438069" y="559390"/>
            <a:ext cx="945136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 dado é uma informação?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ED1A978-2130-43EE-8428-DE3FD625139F}"/>
              </a:ext>
            </a:extLst>
          </p:cNvPr>
          <p:cNvSpPr txBox="1">
            <a:spLocks/>
          </p:cNvSpPr>
          <p:nvPr/>
        </p:nvSpPr>
        <p:spPr>
          <a:xfrm>
            <a:off x="438070" y="1895633"/>
            <a:ext cx="8391606" cy="42458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000" dirty="0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dado é </a:t>
            </a:r>
            <a:r>
              <a:rPr lang="es-419" sz="3000" dirty="0" err="1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registro, </a:t>
            </a:r>
            <a:r>
              <a:rPr lang="es-419" sz="3000" dirty="0" err="1">
                <a:latin typeface="Arial Narrow" panose="020B0606020202030204" pitchFamily="34" charset="0"/>
              </a:rPr>
              <a:t>uma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observação</a:t>
            </a:r>
            <a:endParaRPr lang="es-419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endParaRPr lang="es-419" sz="3000" dirty="0">
              <a:latin typeface="Arial Narrow" panose="020B0606020202030204" pitchFamily="34" charset="0"/>
            </a:endParaRPr>
          </a:p>
          <a:p>
            <a:r>
              <a:rPr lang="es-419" sz="3000" dirty="0">
                <a:latin typeface="Arial Narrow" panose="020B0606020202030204" pitchFamily="34" charset="0"/>
              </a:rPr>
              <a:t>A partir da coleta dos dados, podemos </a:t>
            </a:r>
            <a:r>
              <a:rPr lang="es-419" sz="3000" dirty="0" err="1">
                <a:latin typeface="Arial Narrow" panose="020B0606020202030204" pitchFamily="34" charset="0"/>
              </a:rPr>
              <a:t>extrair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informações</a:t>
            </a:r>
            <a:endParaRPr lang="es-419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  <a:p>
            <a:r>
              <a:rPr lang="es-419" sz="3000" dirty="0">
                <a:latin typeface="Arial Narrow" panose="020B0606020202030204" pitchFamily="34" charset="0"/>
              </a:rPr>
              <a:t>Os dados </a:t>
            </a:r>
            <a:r>
              <a:rPr lang="es-419" sz="3000" dirty="0" err="1">
                <a:latin typeface="Arial Narrow" panose="020B0606020202030204" pitchFamily="34" charset="0"/>
              </a:rPr>
              <a:t>podem</a:t>
            </a:r>
            <a:r>
              <a:rPr lang="es-419" sz="3000" dirty="0">
                <a:latin typeface="Arial Narrow" panose="020B0606020202030204" pitchFamily="34" charset="0"/>
              </a:rPr>
              <a:t> ser </a:t>
            </a:r>
            <a:r>
              <a:rPr lang="es-419" sz="3000" dirty="0" err="1">
                <a:latin typeface="Arial Narrow" panose="020B0606020202030204" pitchFamily="34" charset="0"/>
              </a:rPr>
              <a:t>qualitativos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ou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quantitativos</a:t>
            </a:r>
            <a:endParaRPr lang="es-419" sz="3000" dirty="0">
              <a:latin typeface="Arial Narrow" panose="020B0606020202030204" pitchFamily="34" charset="0"/>
            </a:endParaRPr>
          </a:p>
          <a:p>
            <a:endParaRPr lang="es-419" sz="3000" dirty="0">
              <a:latin typeface="Arial Narrow" panose="020B0606020202030204" pitchFamily="34" charset="0"/>
            </a:endParaRPr>
          </a:p>
          <a:p>
            <a:r>
              <a:rPr lang="pt-BR" sz="3000" dirty="0">
                <a:latin typeface="Arial Narrow" panose="020B0606020202030204" pitchFamily="34" charset="0"/>
              </a:rPr>
              <a:t>Podem ser estruturados ou não estruturados</a:t>
            </a:r>
          </a:p>
          <a:p>
            <a:endParaRPr lang="pt-BR" sz="3000" dirty="0">
              <a:latin typeface="Arial Narrow" panose="020B0606020202030204" pitchFamily="34" charset="0"/>
            </a:endParaRPr>
          </a:p>
          <a:p>
            <a:r>
              <a:rPr lang="pt-BR" sz="3000" dirty="0">
                <a:latin typeface="Arial Narrow" panose="020B0606020202030204" pitchFamily="34" charset="0"/>
              </a:rPr>
              <a:t>Somente após uma análise, um conjunto de dados nos traz uma informação</a:t>
            </a:r>
          </a:p>
        </p:txBody>
      </p:sp>
    </p:spTree>
    <p:extLst>
      <p:ext uri="{BB962C8B-B14F-4D97-AF65-F5344CB8AC3E}">
        <p14:creationId xmlns:p14="http://schemas.microsoft.com/office/powerpoint/2010/main" val="2938595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295CBE4D-57E4-4ABD-98C5-C6C304C7D16A}"/>
              </a:ext>
            </a:extLst>
          </p:cNvPr>
          <p:cNvSpPr/>
          <p:nvPr/>
        </p:nvSpPr>
        <p:spPr>
          <a:xfrm>
            <a:off x="438069" y="559390"/>
            <a:ext cx="1082296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O tal do Big Data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6F71DC1-5221-417C-AD94-2283391CF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551" y="1421164"/>
            <a:ext cx="8698898" cy="286239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E3C9BB74-C721-4B4D-8452-29F25C9959D6}"/>
              </a:ext>
            </a:extLst>
          </p:cNvPr>
          <p:cNvSpPr txBox="1"/>
          <p:nvPr/>
        </p:nvSpPr>
        <p:spPr>
          <a:xfrm>
            <a:off x="1400176" y="4584110"/>
            <a:ext cx="101323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dirty="0">
                <a:latin typeface="Arial Narrow" panose="020B0606020202030204" pitchFamily="34" charset="0"/>
              </a:rPr>
              <a:t>Os 4 </a:t>
            </a:r>
            <a:r>
              <a:rPr lang="pt-BR" sz="3000" dirty="0" err="1">
                <a:latin typeface="Arial Narrow" panose="020B0606020202030204" pitchFamily="34" charset="0"/>
              </a:rPr>
              <a:t>Vs</a:t>
            </a:r>
            <a:r>
              <a:rPr lang="pt-BR" sz="3000" dirty="0">
                <a:latin typeface="Arial Narrow" panose="020B0606020202030204" pitchFamily="34" charset="0"/>
              </a:rPr>
              <a:t> do Big Data: Volume, variedade, veracidade e velocidade  </a:t>
            </a:r>
          </a:p>
        </p:txBody>
      </p:sp>
    </p:spTree>
    <p:extLst>
      <p:ext uri="{BB962C8B-B14F-4D97-AF65-F5344CB8AC3E}">
        <p14:creationId xmlns:p14="http://schemas.microsoft.com/office/powerpoint/2010/main" val="3979755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2448B7A4-04AD-4B44-8B1F-0B305AB55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399" y="167154"/>
            <a:ext cx="8443201" cy="652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818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Como se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obtém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dado?</a:t>
            </a:r>
          </a:p>
        </p:txBody>
      </p:sp>
    </p:spTree>
    <p:extLst>
      <p:ext uri="{BB962C8B-B14F-4D97-AF65-F5344CB8AC3E}">
        <p14:creationId xmlns:p14="http://schemas.microsoft.com/office/powerpoint/2010/main" val="3288964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Como se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obtém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dado?</a:t>
            </a:r>
          </a:p>
        </p:txBody>
      </p:sp>
      <p:pic>
        <p:nvPicPr>
          <p:cNvPr id="1026" name="Picture 2" descr="Imagem de biólogos medindo uma tartaruga marinha, em Fernando de Noronha,  Pern">
            <a:extLst>
              <a:ext uri="{FF2B5EF4-FFF2-40B4-BE49-F238E27FC236}">
                <a16:creationId xmlns:a16="http://schemas.microsoft.com/office/drawing/2014/main" id="{08A7D378-83B2-4E7C-8B0B-4DFA0220C8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15833" r="3147" b="7291"/>
          <a:stretch/>
        </p:blipFill>
        <p:spPr bwMode="auto">
          <a:xfrm>
            <a:off x="5619504" y="1597669"/>
            <a:ext cx="4757739" cy="266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272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Como se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obtém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dado?</a:t>
            </a:r>
          </a:p>
        </p:txBody>
      </p:sp>
      <p:pic>
        <p:nvPicPr>
          <p:cNvPr id="1026" name="Picture 2" descr="Imagem de biólogos medindo uma tartaruga marinha, em Fernando de Noronha,  Pern">
            <a:extLst>
              <a:ext uri="{FF2B5EF4-FFF2-40B4-BE49-F238E27FC236}">
                <a16:creationId xmlns:a16="http://schemas.microsoft.com/office/drawing/2014/main" id="{08A7D378-83B2-4E7C-8B0B-4DFA0220C8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15833" r="3147" b="7291"/>
          <a:stretch/>
        </p:blipFill>
        <p:spPr bwMode="auto">
          <a:xfrm>
            <a:off x="5619504" y="1597669"/>
            <a:ext cx="4757739" cy="266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étodos de coleta de dados: quais são os mais efetivos?">
            <a:extLst>
              <a:ext uri="{FF2B5EF4-FFF2-40B4-BE49-F238E27FC236}">
                <a16:creationId xmlns:a16="http://schemas.microsoft.com/office/drawing/2014/main" id="{15F5DF19-2707-4C22-97EC-2CB4B53D4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7" t="2832" b="4590"/>
          <a:stretch/>
        </p:blipFill>
        <p:spPr bwMode="auto">
          <a:xfrm>
            <a:off x="610433" y="1597669"/>
            <a:ext cx="2918579" cy="266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479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Como se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obtém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dado?</a:t>
            </a:r>
          </a:p>
        </p:txBody>
      </p:sp>
      <p:pic>
        <p:nvPicPr>
          <p:cNvPr id="1026" name="Picture 2" descr="Imagem de biólogos medindo uma tartaruga marinha, em Fernando de Noronha,  Pern">
            <a:extLst>
              <a:ext uri="{FF2B5EF4-FFF2-40B4-BE49-F238E27FC236}">
                <a16:creationId xmlns:a16="http://schemas.microsoft.com/office/drawing/2014/main" id="{08A7D378-83B2-4E7C-8B0B-4DFA0220C8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15833" r="3147" b="7291"/>
          <a:stretch/>
        </p:blipFill>
        <p:spPr bwMode="auto">
          <a:xfrm>
            <a:off x="5619504" y="1597669"/>
            <a:ext cx="4757739" cy="266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étodos de coleta de dados: quais são os mais efetivos?">
            <a:extLst>
              <a:ext uri="{FF2B5EF4-FFF2-40B4-BE49-F238E27FC236}">
                <a16:creationId xmlns:a16="http://schemas.microsoft.com/office/drawing/2014/main" id="{15F5DF19-2707-4C22-97EC-2CB4B53D4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7" t="2832" b="4590"/>
          <a:stretch/>
        </p:blipFill>
        <p:spPr bwMode="auto">
          <a:xfrm>
            <a:off x="610433" y="1597669"/>
            <a:ext cx="2918579" cy="266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CF87144-94CC-4776-8070-0C5D3C7DF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587" y="1690688"/>
            <a:ext cx="1066033" cy="461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027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Como se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obtém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dado?</a:t>
            </a:r>
          </a:p>
        </p:txBody>
      </p:sp>
      <p:pic>
        <p:nvPicPr>
          <p:cNvPr id="1026" name="Picture 2" descr="Imagem de biólogos medindo uma tartaruga marinha, em Fernando de Noronha,  Pern">
            <a:extLst>
              <a:ext uri="{FF2B5EF4-FFF2-40B4-BE49-F238E27FC236}">
                <a16:creationId xmlns:a16="http://schemas.microsoft.com/office/drawing/2014/main" id="{08A7D378-83B2-4E7C-8B0B-4DFA0220C8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15833" r="3147" b="7291"/>
          <a:stretch/>
        </p:blipFill>
        <p:spPr bwMode="auto">
          <a:xfrm>
            <a:off x="5619504" y="1597669"/>
            <a:ext cx="4757739" cy="266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étodos de coleta de dados: quais são os mais efetivos?">
            <a:extLst>
              <a:ext uri="{FF2B5EF4-FFF2-40B4-BE49-F238E27FC236}">
                <a16:creationId xmlns:a16="http://schemas.microsoft.com/office/drawing/2014/main" id="{15F5DF19-2707-4C22-97EC-2CB4B53D4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7" t="2832" b="4590"/>
          <a:stretch/>
        </p:blipFill>
        <p:spPr bwMode="auto">
          <a:xfrm>
            <a:off x="610433" y="1597669"/>
            <a:ext cx="2918579" cy="266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CF87144-94CC-4776-8070-0C5D3C7DF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587" y="1690688"/>
            <a:ext cx="1066033" cy="461486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9ECCD7B-8087-4CC3-92A9-ABA2A5662B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188" y="4172743"/>
            <a:ext cx="4018214" cy="266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910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Quais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tipos de dados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existem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?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F225959E-8931-9646-8735-90085E284C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2329280"/>
              </p:ext>
            </p:extLst>
          </p:nvPr>
        </p:nvGraphicFramePr>
        <p:xfrm>
          <a:off x="2447764" y="1690688"/>
          <a:ext cx="7296472" cy="498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39651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Quais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tipos de dados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existem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?</a:t>
            </a:r>
          </a:p>
        </p:txBody>
      </p:sp>
      <p:pic>
        <p:nvPicPr>
          <p:cNvPr id="10" name="Picture 2" descr="Imagem de biólogos medindo uma tartaruga marinha, em Fernando de Noronha,  Pern">
            <a:extLst>
              <a:ext uri="{FF2B5EF4-FFF2-40B4-BE49-F238E27FC236}">
                <a16:creationId xmlns:a16="http://schemas.microsoft.com/office/drawing/2014/main" id="{E4238273-E75B-4DC4-AD5E-1E2B8112B7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15833" r="3147" b="7291"/>
          <a:stretch/>
        </p:blipFill>
        <p:spPr bwMode="auto">
          <a:xfrm>
            <a:off x="8519867" y="1268540"/>
            <a:ext cx="3067296" cy="172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A46DACCE-92E1-4508-87D8-921F5017E8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5211324"/>
              </p:ext>
            </p:extLst>
          </p:nvPr>
        </p:nvGraphicFramePr>
        <p:xfrm>
          <a:off x="2447764" y="1690688"/>
          <a:ext cx="7296472" cy="498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2782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A6B7B09-57B5-4422-AEA8-09D4635F799B}"/>
              </a:ext>
            </a:extLst>
          </p:cNvPr>
          <p:cNvSpPr/>
          <p:nvPr/>
        </p:nvSpPr>
        <p:spPr>
          <a:xfrm>
            <a:off x="438069" y="559390"/>
            <a:ext cx="868188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Conteúdo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A7E902EB-8FE9-4BD2-8A5B-F7AFD9083497}"/>
              </a:ext>
            </a:extLst>
          </p:cNvPr>
          <p:cNvSpPr txBox="1">
            <a:spLocks/>
          </p:cNvSpPr>
          <p:nvPr/>
        </p:nvSpPr>
        <p:spPr>
          <a:xfrm>
            <a:off x="1012402" y="2052795"/>
            <a:ext cx="7364363" cy="42458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pt-BR" sz="3000" dirty="0">
                <a:latin typeface="Arial Narrow" panose="020B0606020202030204" pitchFamily="34" charset="0"/>
              </a:rPr>
              <a:t>O que é um dado?</a:t>
            </a: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r>
              <a:rPr lang="pt-BR" sz="3000" dirty="0">
                <a:latin typeface="Arial Narrow" panose="020B0606020202030204" pitchFamily="34" charset="0"/>
              </a:rPr>
              <a:t>Qual a diferença entre dado e variável?</a:t>
            </a: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r>
              <a:rPr lang="pt-BR" sz="3000" dirty="0">
                <a:latin typeface="Arial Narrow" panose="020B0606020202030204" pitchFamily="34" charset="0"/>
              </a:rPr>
              <a:t>Como elaborar um experimento científico?</a:t>
            </a:r>
          </a:p>
        </p:txBody>
      </p:sp>
    </p:spTree>
    <p:extLst>
      <p:ext uri="{BB962C8B-B14F-4D97-AF65-F5344CB8AC3E}">
        <p14:creationId xmlns:p14="http://schemas.microsoft.com/office/powerpoint/2010/main" val="2434049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Quais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tipos de dados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existem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?</a:t>
            </a:r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756353C2-E75C-405E-BC9F-07658AD8CEEA}"/>
              </a:ext>
            </a:extLst>
          </p:cNvPr>
          <p:cNvSpPr/>
          <p:nvPr/>
        </p:nvSpPr>
        <p:spPr>
          <a:xfrm>
            <a:off x="2810561" y="6006722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Picture 2" descr="Imagem de biólogos medindo uma tartaruga marinha, em Fernando de Noronha,  Pern">
            <a:extLst>
              <a:ext uri="{FF2B5EF4-FFF2-40B4-BE49-F238E27FC236}">
                <a16:creationId xmlns:a16="http://schemas.microsoft.com/office/drawing/2014/main" id="{E4238273-E75B-4DC4-AD5E-1E2B8112B7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15833" r="3147" b="7291"/>
          <a:stretch/>
        </p:blipFill>
        <p:spPr bwMode="auto">
          <a:xfrm>
            <a:off x="8519867" y="1268540"/>
            <a:ext cx="3067296" cy="172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70149974-C038-4AF4-901B-CC130338DC6F}"/>
              </a:ext>
            </a:extLst>
          </p:cNvPr>
          <p:cNvSpPr txBox="1"/>
          <p:nvPr/>
        </p:nvSpPr>
        <p:spPr>
          <a:xfrm>
            <a:off x="1164266" y="5972798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Sexo</a:t>
            </a:r>
            <a:endParaRPr lang="pt-BR" dirty="0"/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121C1F94-E31B-41B0-BBBD-9E5F5ED214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5211324"/>
              </p:ext>
            </p:extLst>
          </p:nvPr>
        </p:nvGraphicFramePr>
        <p:xfrm>
          <a:off x="2447764" y="1690688"/>
          <a:ext cx="7296472" cy="498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7971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Quais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tipos de dados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existem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?</a:t>
            </a:r>
          </a:p>
        </p:txBody>
      </p:sp>
      <p:sp>
        <p:nvSpPr>
          <p:cNvPr id="3" name="Seta: para a Esquerda 2">
            <a:extLst>
              <a:ext uri="{FF2B5EF4-FFF2-40B4-BE49-F238E27FC236}">
                <a16:creationId xmlns:a16="http://schemas.microsoft.com/office/drawing/2014/main" id="{0AF6AA73-F0AA-488E-A94D-3656311609E9}"/>
              </a:ext>
            </a:extLst>
          </p:cNvPr>
          <p:cNvSpPr/>
          <p:nvPr/>
        </p:nvSpPr>
        <p:spPr>
          <a:xfrm>
            <a:off x="2810560" y="4614711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756353C2-E75C-405E-BC9F-07658AD8CEEA}"/>
              </a:ext>
            </a:extLst>
          </p:cNvPr>
          <p:cNvSpPr/>
          <p:nvPr/>
        </p:nvSpPr>
        <p:spPr>
          <a:xfrm>
            <a:off x="2810561" y="6006722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Picture 2" descr="Imagem de biólogos medindo uma tartaruga marinha, em Fernando de Noronha,  Pern">
            <a:extLst>
              <a:ext uri="{FF2B5EF4-FFF2-40B4-BE49-F238E27FC236}">
                <a16:creationId xmlns:a16="http://schemas.microsoft.com/office/drawing/2014/main" id="{E4238273-E75B-4DC4-AD5E-1E2B8112B7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15833" r="3147" b="7291"/>
          <a:stretch/>
        </p:blipFill>
        <p:spPr bwMode="auto">
          <a:xfrm>
            <a:off x="8519867" y="1268540"/>
            <a:ext cx="3067296" cy="172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70149974-C038-4AF4-901B-CC130338DC6F}"/>
              </a:ext>
            </a:extLst>
          </p:cNvPr>
          <p:cNvSpPr txBox="1"/>
          <p:nvPr/>
        </p:nvSpPr>
        <p:spPr>
          <a:xfrm>
            <a:off x="1164266" y="5972798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Sexo</a:t>
            </a:r>
            <a:endParaRPr lang="pt-BR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C9AF01C-1F63-4403-8F40-3A63F7CF4EDF}"/>
              </a:ext>
            </a:extLst>
          </p:cNvPr>
          <p:cNvSpPr txBox="1"/>
          <p:nvPr/>
        </p:nvSpPr>
        <p:spPr>
          <a:xfrm>
            <a:off x="604837" y="4475053"/>
            <a:ext cx="25790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Estágio do desenvolvimento</a:t>
            </a:r>
            <a:endParaRPr lang="pt-BR"/>
          </a:p>
        </p:txBody>
      </p:sp>
      <p:graphicFrame>
        <p:nvGraphicFramePr>
          <p:cNvPr id="11" name="Diagrama 10">
            <a:extLst>
              <a:ext uri="{FF2B5EF4-FFF2-40B4-BE49-F238E27FC236}">
                <a16:creationId xmlns:a16="http://schemas.microsoft.com/office/drawing/2014/main" id="{B51BD816-E1E7-44A2-9104-C42BE19C9C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5211324"/>
              </p:ext>
            </p:extLst>
          </p:nvPr>
        </p:nvGraphicFramePr>
        <p:xfrm>
          <a:off x="2447764" y="1690688"/>
          <a:ext cx="7296472" cy="498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04154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Quais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tipos de dados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existem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?</a:t>
            </a:r>
          </a:p>
        </p:txBody>
      </p:sp>
      <p:sp>
        <p:nvSpPr>
          <p:cNvPr id="3" name="Seta: para a Esquerda 2">
            <a:extLst>
              <a:ext uri="{FF2B5EF4-FFF2-40B4-BE49-F238E27FC236}">
                <a16:creationId xmlns:a16="http://schemas.microsoft.com/office/drawing/2014/main" id="{0AF6AA73-F0AA-488E-A94D-3656311609E9}"/>
              </a:ext>
            </a:extLst>
          </p:cNvPr>
          <p:cNvSpPr/>
          <p:nvPr/>
        </p:nvSpPr>
        <p:spPr>
          <a:xfrm>
            <a:off x="2810560" y="4614711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756353C2-E75C-405E-BC9F-07658AD8CEEA}"/>
              </a:ext>
            </a:extLst>
          </p:cNvPr>
          <p:cNvSpPr/>
          <p:nvPr/>
        </p:nvSpPr>
        <p:spPr>
          <a:xfrm>
            <a:off x="2810561" y="6006722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Picture 2" descr="Imagem de biólogos medindo uma tartaruga marinha, em Fernando de Noronha,  Pern">
            <a:extLst>
              <a:ext uri="{FF2B5EF4-FFF2-40B4-BE49-F238E27FC236}">
                <a16:creationId xmlns:a16="http://schemas.microsoft.com/office/drawing/2014/main" id="{E4238273-E75B-4DC4-AD5E-1E2B8112B7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15833" r="3147" b="7291"/>
          <a:stretch/>
        </p:blipFill>
        <p:spPr bwMode="auto">
          <a:xfrm>
            <a:off x="8519867" y="1268540"/>
            <a:ext cx="3067296" cy="172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eta: para a Esquerda 10">
            <a:extLst>
              <a:ext uri="{FF2B5EF4-FFF2-40B4-BE49-F238E27FC236}">
                <a16:creationId xmlns:a16="http://schemas.microsoft.com/office/drawing/2014/main" id="{64D998F1-A8F0-440A-BF73-C171B04FC6E3}"/>
              </a:ext>
            </a:extLst>
          </p:cNvPr>
          <p:cNvSpPr/>
          <p:nvPr/>
        </p:nvSpPr>
        <p:spPr>
          <a:xfrm rot="10800000">
            <a:off x="8519867" y="4614710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70149974-C038-4AF4-901B-CC130338DC6F}"/>
              </a:ext>
            </a:extLst>
          </p:cNvPr>
          <p:cNvSpPr txBox="1"/>
          <p:nvPr/>
        </p:nvSpPr>
        <p:spPr>
          <a:xfrm>
            <a:off x="1164266" y="5972798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Sexo</a:t>
            </a:r>
            <a:endParaRPr lang="pt-BR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C9AF01C-1F63-4403-8F40-3A63F7CF4EDF}"/>
              </a:ext>
            </a:extLst>
          </p:cNvPr>
          <p:cNvSpPr txBox="1"/>
          <p:nvPr/>
        </p:nvSpPr>
        <p:spPr>
          <a:xfrm>
            <a:off x="604837" y="4475053"/>
            <a:ext cx="25790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Estágio do desenvolvimento</a:t>
            </a:r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69F3DD0-9AA5-449A-A567-99FE00E6F309}"/>
              </a:ext>
            </a:extLst>
          </p:cNvPr>
          <p:cNvSpPr txBox="1"/>
          <p:nvPr/>
        </p:nvSpPr>
        <p:spPr>
          <a:xfrm>
            <a:off x="9744236" y="4349955"/>
            <a:ext cx="24477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Nº de ovos depositados</a:t>
            </a:r>
            <a:endParaRPr lang="pt-BR" dirty="0"/>
          </a:p>
        </p:txBody>
      </p:sp>
      <p:graphicFrame>
        <p:nvGraphicFramePr>
          <p:cNvPr id="12" name="Diagrama 11">
            <a:extLst>
              <a:ext uri="{FF2B5EF4-FFF2-40B4-BE49-F238E27FC236}">
                <a16:creationId xmlns:a16="http://schemas.microsoft.com/office/drawing/2014/main" id="{1177DE3D-BC1A-4C26-8F6D-01807C77C7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5211324"/>
              </p:ext>
            </p:extLst>
          </p:nvPr>
        </p:nvGraphicFramePr>
        <p:xfrm>
          <a:off x="2447764" y="1690688"/>
          <a:ext cx="7296472" cy="498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33064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Quais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tipos de dados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existem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?</a:t>
            </a:r>
          </a:p>
        </p:txBody>
      </p:sp>
      <p:sp>
        <p:nvSpPr>
          <p:cNvPr id="3" name="Seta: para a Esquerda 2">
            <a:extLst>
              <a:ext uri="{FF2B5EF4-FFF2-40B4-BE49-F238E27FC236}">
                <a16:creationId xmlns:a16="http://schemas.microsoft.com/office/drawing/2014/main" id="{0AF6AA73-F0AA-488E-A94D-3656311609E9}"/>
              </a:ext>
            </a:extLst>
          </p:cNvPr>
          <p:cNvSpPr/>
          <p:nvPr/>
        </p:nvSpPr>
        <p:spPr>
          <a:xfrm>
            <a:off x="2810560" y="4614711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Esquerda 8">
            <a:extLst>
              <a:ext uri="{FF2B5EF4-FFF2-40B4-BE49-F238E27FC236}">
                <a16:creationId xmlns:a16="http://schemas.microsoft.com/office/drawing/2014/main" id="{756353C2-E75C-405E-BC9F-07658AD8CEEA}"/>
              </a:ext>
            </a:extLst>
          </p:cNvPr>
          <p:cNvSpPr/>
          <p:nvPr/>
        </p:nvSpPr>
        <p:spPr>
          <a:xfrm>
            <a:off x="2810561" y="6006722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Picture 2" descr="Imagem de biólogos medindo uma tartaruga marinha, em Fernando de Noronha,  Pern">
            <a:extLst>
              <a:ext uri="{FF2B5EF4-FFF2-40B4-BE49-F238E27FC236}">
                <a16:creationId xmlns:a16="http://schemas.microsoft.com/office/drawing/2014/main" id="{E4238273-E75B-4DC4-AD5E-1E2B8112B7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15833" r="3147" b="7291"/>
          <a:stretch/>
        </p:blipFill>
        <p:spPr bwMode="auto">
          <a:xfrm>
            <a:off x="8519867" y="1268540"/>
            <a:ext cx="3067296" cy="172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eta: para a Esquerda 10">
            <a:extLst>
              <a:ext uri="{FF2B5EF4-FFF2-40B4-BE49-F238E27FC236}">
                <a16:creationId xmlns:a16="http://schemas.microsoft.com/office/drawing/2014/main" id="{64D998F1-A8F0-440A-BF73-C171B04FC6E3}"/>
              </a:ext>
            </a:extLst>
          </p:cNvPr>
          <p:cNvSpPr/>
          <p:nvPr/>
        </p:nvSpPr>
        <p:spPr>
          <a:xfrm rot="10800000">
            <a:off x="8519867" y="4614710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eta: para a Esquerda 11">
            <a:extLst>
              <a:ext uri="{FF2B5EF4-FFF2-40B4-BE49-F238E27FC236}">
                <a16:creationId xmlns:a16="http://schemas.microsoft.com/office/drawing/2014/main" id="{94ED5566-907D-46EE-B0F1-06C217075190}"/>
              </a:ext>
            </a:extLst>
          </p:cNvPr>
          <p:cNvSpPr/>
          <p:nvPr/>
        </p:nvSpPr>
        <p:spPr>
          <a:xfrm rot="10800000">
            <a:off x="8519866" y="6006721"/>
            <a:ext cx="1186489" cy="486153"/>
          </a:xfrm>
          <a:prstGeom prst="leftArrow">
            <a:avLst>
              <a:gd name="adj1" fmla="val 51665"/>
              <a:gd name="adj2" fmla="val 101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70149974-C038-4AF4-901B-CC130338DC6F}"/>
              </a:ext>
            </a:extLst>
          </p:cNvPr>
          <p:cNvSpPr txBox="1"/>
          <p:nvPr/>
        </p:nvSpPr>
        <p:spPr>
          <a:xfrm>
            <a:off x="1164266" y="5972798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Sexo</a:t>
            </a:r>
            <a:endParaRPr lang="pt-BR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C9AF01C-1F63-4403-8F40-3A63F7CF4EDF}"/>
              </a:ext>
            </a:extLst>
          </p:cNvPr>
          <p:cNvSpPr txBox="1"/>
          <p:nvPr/>
        </p:nvSpPr>
        <p:spPr>
          <a:xfrm>
            <a:off x="604837" y="4475053"/>
            <a:ext cx="257905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Estágio do desenvolvimento</a:t>
            </a:r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33DC943-F7C5-4319-8A18-EB7BCE74B841}"/>
              </a:ext>
            </a:extLst>
          </p:cNvPr>
          <p:cNvSpPr txBox="1"/>
          <p:nvPr/>
        </p:nvSpPr>
        <p:spPr>
          <a:xfrm>
            <a:off x="9744236" y="5741966"/>
            <a:ext cx="24477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Tamanho do casco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69F3DD0-9AA5-449A-A567-99FE00E6F309}"/>
              </a:ext>
            </a:extLst>
          </p:cNvPr>
          <p:cNvSpPr txBox="1"/>
          <p:nvPr/>
        </p:nvSpPr>
        <p:spPr>
          <a:xfrm>
            <a:off x="9744236" y="4349955"/>
            <a:ext cx="24477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Nº de ovos depositados</a:t>
            </a:r>
            <a:endParaRPr lang="pt-BR" dirty="0"/>
          </a:p>
        </p:txBody>
      </p:sp>
      <p:graphicFrame>
        <p:nvGraphicFramePr>
          <p:cNvPr id="13" name="Diagrama 12">
            <a:extLst>
              <a:ext uri="{FF2B5EF4-FFF2-40B4-BE49-F238E27FC236}">
                <a16:creationId xmlns:a16="http://schemas.microsoft.com/office/drawing/2014/main" id="{2B36D352-D16A-4EA0-809B-444DBFC78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5211324"/>
              </p:ext>
            </p:extLst>
          </p:nvPr>
        </p:nvGraphicFramePr>
        <p:xfrm>
          <a:off x="2447764" y="1690688"/>
          <a:ext cx="7296472" cy="498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31897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Dados como estimador de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populações</a:t>
            </a:r>
            <a:endParaRPr lang="es-VE" sz="4400" dirty="0">
              <a:solidFill>
                <a:schemeClr val="bg2">
                  <a:lumMod val="25000"/>
                </a:schemeClr>
              </a:solidFill>
              <a:latin typeface="Bahnschrift Light Condensed" panose="020B0502040204020203" pitchFamily="34" charset="0"/>
            </a:endParaRPr>
          </a:p>
        </p:txBody>
      </p:sp>
      <p:pic>
        <p:nvPicPr>
          <p:cNvPr id="2050" name="Picture 2" descr="Tartaruga Ícone - Download Grátis, PNG e Vetores">
            <a:extLst>
              <a:ext uri="{FF2B5EF4-FFF2-40B4-BE49-F238E27FC236}">
                <a16:creationId xmlns:a16="http://schemas.microsoft.com/office/drawing/2014/main" id="{1FE91746-DC48-42DA-A548-4C2026E84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2" y="169068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artaruga Ícone - Download Grátis, PNG e Vetores">
            <a:extLst>
              <a:ext uri="{FF2B5EF4-FFF2-40B4-BE49-F238E27FC236}">
                <a16:creationId xmlns:a16="http://schemas.microsoft.com/office/drawing/2014/main" id="{6F67B2E8-28AB-487E-BE7B-F23647BE8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831" y="141445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artaruga Ícone - Download Grátis, PNG e Vetores">
            <a:extLst>
              <a:ext uri="{FF2B5EF4-FFF2-40B4-BE49-F238E27FC236}">
                <a16:creationId xmlns:a16="http://schemas.microsoft.com/office/drawing/2014/main" id="{C15E4347-03D3-4B0C-B0D5-B578DD954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94" y="244792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Tartaruga Ícone - Download Grátis, PNG e Vetores">
            <a:extLst>
              <a:ext uri="{FF2B5EF4-FFF2-40B4-BE49-F238E27FC236}">
                <a16:creationId xmlns:a16="http://schemas.microsoft.com/office/drawing/2014/main" id="{D7EC4AC8-BDCA-4559-B426-8637317E8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885" y="19577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Tartaruga Ícone - Download Grátis, PNG e Vetores">
            <a:extLst>
              <a:ext uri="{FF2B5EF4-FFF2-40B4-BE49-F238E27FC236}">
                <a16:creationId xmlns:a16="http://schemas.microsoft.com/office/drawing/2014/main" id="{E23BC432-0665-4838-85F7-19BA2DC75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941" y="2111370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Tartaruga Ícone - Download Grátis, PNG e Vetores">
            <a:extLst>
              <a:ext uri="{FF2B5EF4-FFF2-40B4-BE49-F238E27FC236}">
                <a16:creationId xmlns:a16="http://schemas.microsoft.com/office/drawing/2014/main" id="{8B70690B-90A6-4559-9EAC-27D61730C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269" y="264437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Tartaruga Ícone - Download Grátis, PNG e Vetores">
            <a:extLst>
              <a:ext uri="{FF2B5EF4-FFF2-40B4-BE49-F238E27FC236}">
                <a16:creationId xmlns:a16="http://schemas.microsoft.com/office/drawing/2014/main" id="{F826178E-72A0-45DC-9457-441A966FD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42" y="3253584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Tartaruga Ícone - Download Grátis, PNG e Vetores">
            <a:extLst>
              <a:ext uri="{FF2B5EF4-FFF2-40B4-BE49-F238E27FC236}">
                <a16:creationId xmlns:a16="http://schemas.microsoft.com/office/drawing/2014/main" id="{8926F522-4254-4C39-A2D0-F1CFFD67D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25" y="29479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Tartaruga Ícone - Download Grátis, PNG e Vetores">
            <a:extLst>
              <a:ext uri="{FF2B5EF4-FFF2-40B4-BE49-F238E27FC236}">
                <a16:creationId xmlns:a16="http://schemas.microsoft.com/office/drawing/2014/main" id="{07194BCD-190E-4CF6-97DC-E8C2F6CBD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856" y="35559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Tartaruga Ícone - Download Grátis, PNG e Vetores">
            <a:extLst>
              <a:ext uri="{FF2B5EF4-FFF2-40B4-BE49-F238E27FC236}">
                <a16:creationId xmlns:a16="http://schemas.microsoft.com/office/drawing/2014/main" id="{DDC06EC4-DB29-4294-B859-5436FECB6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432" y="327342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Tartaruga Ícone - Download Grátis, PNG e Vetores">
            <a:extLst>
              <a:ext uri="{FF2B5EF4-FFF2-40B4-BE49-F238E27FC236}">
                <a16:creationId xmlns:a16="http://schemas.microsoft.com/office/drawing/2014/main" id="{6A25698A-5F37-4427-B29D-E41823E0A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30" y="408542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Tartaruga Ícone - Download Grátis, PNG e Vetores">
            <a:extLst>
              <a:ext uri="{FF2B5EF4-FFF2-40B4-BE49-F238E27FC236}">
                <a16:creationId xmlns:a16="http://schemas.microsoft.com/office/drawing/2014/main" id="{E19B2E64-6A9D-4202-B96F-552995638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3791" y="187523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Tartaruga Ícone - Download Grátis, PNG e Vetores">
            <a:extLst>
              <a:ext uri="{FF2B5EF4-FFF2-40B4-BE49-F238E27FC236}">
                <a16:creationId xmlns:a16="http://schemas.microsoft.com/office/drawing/2014/main" id="{79E33C61-6EF8-47A8-B7D9-893C6DB51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0206" y="435610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Tartaruga Ícone - Download Grátis, PNG e Vetores">
            <a:extLst>
              <a:ext uri="{FF2B5EF4-FFF2-40B4-BE49-F238E27FC236}">
                <a16:creationId xmlns:a16="http://schemas.microsoft.com/office/drawing/2014/main" id="{CFA8FA04-CDA6-47B2-A3FE-1E21145D6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350" y="491966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Tartaruga Ícone - Download Grátis, PNG e Vetores">
            <a:extLst>
              <a:ext uri="{FF2B5EF4-FFF2-40B4-BE49-F238E27FC236}">
                <a16:creationId xmlns:a16="http://schemas.microsoft.com/office/drawing/2014/main" id="{8CC1CE7E-1568-49E1-91F4-E104AD97F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856" y="493156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Tartaruga Ícone - Download Grátis, PNG e Vetores">
            <a:extLst>
              <a:ext uri="{FF2B5EF4-FFF2-40B4-BE49-F238E27FC236}">
                <a16:creationId xmlns:a16="http://schemas.microsoft.com/office/drawing/2014/main" id="{9E755DC5-2F6E-4ABF-974F-CB25B4151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462" y="506014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Tartaruga Ícone - Download Grátis, PNG e Vetores">
            <a:extLst>
              <a:ext uri="{FF2B5EF4-FFF2-40B4-BE49-F238E27FC236}">
                <a16:creationId xmlns:a16="http://schemas.microsoft.com/office/drawing/2014/main" id="{2C17D608-F0FC-4AE7-8AD4-C28B80C1E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49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Tartaruga Ícone - Download Grátis, PNG e Vetores">
            <a:extLst>
              <a:ext uri="{FF2B5EF4-FFF2-40B4-BE49-F238E27FC236}">
                <a16:creationId xmlns:a16="http://schemas.microsoft.com/office/drawing/2014/main" id="{CDFBA066-63DC-4E53-9750-DACB2BD80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13" y="597693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Tartaruga Ícone - Download Grátis, PNG e Vetores">
            <a:extLst>
              <a:ext uri="{FF2B5EF4-FFF2-40B4-BE49-F238E27FC236}">
                <a16:creationId xmlns:a16="http://schemas.microsoft.com/office/drawing/2014/main" id="{ED3B57AC-6E8A-4777-90AC-D7823D855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087" y="583247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Tartaruga Ícone - Download Grátis, PNG e Vetores">
            <a:extLst>
              <a:ext uri="{FF2B5EF4-FFF2-40B4-BE49-F238E27FC236}">
                <a16:creationId xmlns:a16="http://schemas.microsoft.com/office/drawing/2014/main" id="{FD66AAE1-51CF-45CC-812D-B301F5C7D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4238" y="529748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Tartaruga Ícone - Download Grátis, PNG e Vetores">
            <a:extLst>
              <a:ext uri="{FF2B5EF4-FFF2-40B4-BE49-F238E27FC236}">
                <a16:creationId xmlns:a16="http://schemas.microsoft.com/office/drawing/2014/main" id="{45912346-9FC4-433F-997B-9807B9E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160" y="12703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Tartaruga Ícone - Download Grátis, PNG e Vetores">
            <a:extLst>
              <a:ext uri="{FF2B5EF4-FFF2-40B4-BE49-F238E27FC236}">
                <a16:creationId xmlns:a16="http://schemas.microsoft.com/office/drawing/2014/main" id="{CDA06369-E677-4DC2-B835-F99C8570D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035" y="259795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Tartaruga Ícone - Download Grátis, PNG e Vetores">
            <a:extLst>
              <a:ext uri="{FF2B5EF4-FFF2-40B4-BE49-F238E27FC236}">
                <a16:creationId xmlns:a16="http://schemas.microsoft.com/office/drawing/2014/main" id="{BA4C8DED-BF1A-4441-B425-31D9E56EC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1" y="340995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Tartaruga Ícone - Download Grátis, PNG e Vetores">
            <a:extLst>
              <a:ext uri="{FF2B5EF4-FFF2-40B4-BE49-F238E27FC236}">
                <a16:creationId xmlns:a16="http://schemas.microsoft.com/office/drawing/2014/main" id="{8339273E-6BF8-415B-810E-0C996E1BC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026" y="467439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Tartaruga Ícone - Download Grátis, PNG e Vetores">
            <a:extLst>
              <a:ext uri="{FF2B5EF4-FFF2-40B4-BE49-F238E27FC236}">
                <a16:creationId xmlns:a16="http://schemas.microsoft.com/office/drawing/2014/main" id="{AD97C226-CC4F-403B-A0FD-9A1158791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0046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Tartaruga Ícone - Download Grátis, PNG e Vetores">
            <a:extLst>
              <a:ext uri="{FF2B5EF4-FFF2-40B4-BE49-F238E27FC236}">
                <a16:creationId xmlns:a16="http://schemas.microsoft.com/office/drawing/2014/main" id="{91B60592-DCF6-407C-A4FF-1E3E7E870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414575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61267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Dados como estimador de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populações</a:t>
            </a:r>
            <a:endParaRPr lang="es-VE" sz="4400" dirty="0">
              <a:solidFill>
                <a:schemeClr val="bg2">
                  <a:lumMod val="25000"/>
                </a:schemeClr>
              </a:solidFill>
              <a:latin typeface="Bahnschrift Light Condensed" panose="020B0502040204020203" pitchFamily="34" charset="0"/>
            </a:endParaRPr>
          </a:p>
        </p:txBody>
      </p:sp>
      <p:pic>
        <p:nvPicPr>
          <p:cNvPr id="2050" name="Picture 2" descr="Tartaruga Ícone - Download Grátis, PNG e Vetores">
            <a:extLst>
              <a:ext uri="{FF2B5EF4-FFF2-40B4-BE49-F238E27FC236}">
                <a16:creationId xmlns:a16="http://schemas.microsoft.com/office/drawing/2014/main" id="{1FE91746-DC48-42DA-A548-4C2026E84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2" y="169068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artaruga Ícone - Download Grátis, PNG e Vetores">
            <a:extLst>
              <a:ext uri="{FF2B5EF4-FFF2-40B4-BE49-F238E27FC236}">
                <a16:creationId xmlns:a16="http://schemas.microsoft.com/office/drawing/2014/main" id="{6F67B2E8-28AB-487E-BE7B-F23647BE8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831" y="141445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artaruga Ícone - Download Grátis, PNG e Vetores">
            <a:extLst>
              <a:ext uri="{FF2B5EF4-FFF2-40B4-BE49-F238E27FC236}">
                <a16:creationId xmlns:a16="http://schemas.microsoft.com/office/drawing/2014/main" id="{C15E4347-03D3-4B0C-B0D5-B578DD954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94" y="244792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Tartaruga Ícone - Download Grátis, PNG e Vetores">
            <a:extLst>
              <a:ext uri="{FF2B5EF4-FFF2-40B4-BE49-F238E27FC236}">
                <a16:creationId xmlns:a16="http://schemas.microsoft.com/office/drawing/2014/main" id="{D7EC4AC8-BDCA-4559-B426-8637317E8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885" y="19577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Tartaruga Ícone - Download Grátis, PNG e Vetores">
            <a:extLst>
              <a:ext uri="{FF2B5EF4-FFF2-40B4-BE49-F238E27FC236}">
                <a16:creationId xmlns:a16="http://schemas.microsoft.com/office/drawing/2014/main" id="{E23BC432-0665-4838-85F7-19BA2DC75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941" y="2111370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Tartaruga Ícone - Download Grátis, PNG e Vetores">
            <a:extLst>
              <a:ext uri="{FF2B5EF4-FFF2-40B4-BE49-F238E27FC236}">
                <a16:creationId xmlns:a16="http://schemas.microsoft.com/office/drawing/2014/main" id="{8B70690B-90A6-4559-9EAC-27D61730C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269" y="264437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Tartaruga Ícone - Download Grátis, PNG e Vetores">
            <a:extLst>
              <a:ext uri="{FF2B5EF4-FFF2-40B4-BE49-F238E27FC236}">
                <a16:creationId xmlns:a16="http://schemas.microsoft.com/office/drawing/2014/main" id="{F826178E-72A0-45DC-9457-441A966FD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1" y="316825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Tartaruga Ícone - Download Grátis, PNG e Vetores">
            <a:extLst>
              <a:ext uri="{FF2B5EF4-FFF2-40B4-BE49-F238E27FC236}">
                <a16:creationId xmlns:a16="http://schemas.microsoft.com/office/drawing/2014/main" id="{8926F522-4254-4C39-A2D0-F1CFFD67D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25" y="29479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Tartaruga Ícone - Download Grátis, PNG e Vetores">
            <a:extLst>
              <a:ext uri="{FF2B5EF4-FFF2-40B4-BE49-F238E27FC236}">
                <a16:creationId xmlns:a16="http://schemas.microsoft.com/office/drawing/2014/main" id="{07194BCD-190E-4CF6-97DC-E8C2F6CBD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856" y="35559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Tartaruga Ícone - Download Grátis, PNG e Vetores">
            <a:extLst>
              <a:ext uri="{FF2B5EF4-FFF2-40B4-BE49-F238E27FC236}">
                <a16:creationId xmlns:a16="http://schemas.microsoft.com/office/drawing/2014/main" id="{DDC06EC4-DB29-4294-B859-5436FECB6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432" y="327342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Tartaruga Ícone - Download Grátis, PNG e Vetores">
            <a:extLst>
              <a:ext uri="{FF2B5EF4-FFF2-40B4-BE49-F238E27FC236}">
                <a16:creationId xmlns:a16="http://schemas.microsoft.com/office/drawing/2014/main" id="{6A25698A-5F37-4427-B29D-E41823E0A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30" y="408542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Tartaruga Ícone - Download Grátis, PNG e Vetores">
            <a:extLst>
              <a:ext uri="{FF2B5EF4-FFF2-40B4-BE49-F238E27FC236}">
                <a16:creationId xmlns:a16="http://schemas.microsoft.com/office/drawing/2014/main" id="{E19B2E64-6A9D-4202-B96F-552995638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3791" y="187523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Tartaruga Ícone - Download Grátis, PNG e Vetores">
            <a:extLst>
              <a:ext uri="{FF2B5EF4-FFF2-40B4-BE49-F238E27FC236}">
                <a16:creationId xmlns:a16="http://schemas.microsoft.com/office/drawing/2014/main" id="{79E33C61-6EF8-47A8-B7D9-893C6DB51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0206" y="435610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Tartaruga Ícone - Download Grátis, PNG e Vetores">
            <a:extLst>
              <a:ext uri="{FF2B5EF4-FFF2-40B4-BE49-F238E27FC236}">
                <a16:creationId xmlns:a16="http://schemas.microsoft.com/office/drawing/2014/main" id="{CFA8FA04-CDA6-47B2-A3FE-1E21145D6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350" y="491966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Tartaruga Ícone - Download Grátis, PNG e Vetores">
            <a:extLst>
              <a:ext uri="{FF2B5EF4-FFF2-40B4-BE49-F238E27FC236}">
                <a16:creationId xmlns:a16="http://schemas.microsoft.com/office/drawing/2014/main" id="{8CC1CE7E-1568-49E1-91F4-E104AD97F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856" y="493156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Tartaruga Ícone - Download Grátis, PNG e Vetores">
            <a:extLst>
              <a:ext uri="{FF2B5EF4-FFF2-40B4-BE49-F238E27FC236}">
                <a16:creationId xmlns:a16="http://schemas.microsoft.com/office/drawing/2014/main" id="{9E755DC5-2F6E-4ABF-974F-CB25B4151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462" y="506014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Tartaruga Ícone - Download Grátis, PNG e Vetores">
            <a:extLst>
              <a:ext uri="{FF2B5EF4-FFF2-40B4-BE49-F238E27FC236}">
                <a16:creationId xmlns:a16="http://schemas.microsoft.com/office/drawing/2014/main" id="{2C17D608-F0FC-4AE7-8AD4-C28B80C1E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49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Tartaruga Ícone - Download Grátis, PNG e Vetores">
            <a:extLst>
              <a:ext uri="{FF2B5EF4-FFF2-40B4-BE49-F238E27FC236}">
                <a16:creationId xmlns:a16="http://schemas.microsoft.com/office/drawing/2014/main" id="{CDFBA066-63DC-4E53-9750-DACB2BD80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13" y="597693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Tartaruga Ícone - Download Grátis, PNG e Vetores">
            <a:extLst>
              <a:ext uri="{FF2B5EF4-FFF2-40B4-BE49-F238E27FC236}">
                <a16:creationId xmlns:a16="http://schemas.microsoft.com/office/drawing/2014/main" id="{ED3B57AC-6E8A-4777-90AC-D7823D855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087" y="583247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Tartaruga Ícone - Download Grátis, PNG e Vetores">
            <a:extLst>
              <a:ext uri="{FF2B5EF4-FFF2-40B4-BE49-F238E27FC236}">
                <a16:creationId xmlns:a16="http://schemas.microsoft.com/office/drawing/2014/main" id="{FD66AAE1-51CF-45CC-812D-B301F5C7D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4238" y="529748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Tartaruga Ícone - Download Grátis, PNG e Vetores">
            <a:extLst>
              <a:ext uri="{FF2B5EF4-FFF2-40B4-BE49-F238E27FC236}">
                <a16:creationId xmlns:a16="http://schemas.microsoft.com/office/drawing/2014/main" id="{45912346-9FC4-433F-997B-9807B9E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160" y="12703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Tartaruga Ícone - Download Grátis, PNG e Vetores">
            <a:extLst>
              <a:ext uri="{FF2B5EF4-FFF2-40B4-BE49-F238E27FC236}">
                <a16:creationId xmlns:a16="http://schemas.microsoft.com/office/drawing/2014/main" id="{CDA06369-E677-4DC2-B835-F99C8570D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035" y="259795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Tartaruga Ícone - Download Grátis, PNG e Vetores">
            <a:extLst>
              <a:ext uri="{FF2B5EF4-FFF2-40B4-BE49-F238E27FC236}">
                <a16:creationId xmlns:a16="http://schemas.microsoft.com/office/drawing/2014/main" id="{BA4C8DED-BF1A-4441-B425-31D9E56EC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1" y="340995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Tartaruga Ícone - Download Grátis, PNG e Vetores">
            <a:extLst>
              <a:ext uri="{FF2B5EF4-FFF2-40B4-BE49-F238E27FC236}">
                <a16:creationId xmlns:a16="http://schemas.microsoft.com/office/drawing/2014/main" id="{8339273E-6BF8-415B-810E-0C996E1BC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026" y="467439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Tartaruga Ícone - Download Grátis, PNG e Vetores">
            <a:extLst>
              <a:ext uri="{FF2B5EF4-FFF2-40B4-BE49-F238E27FC236}">
                <a16:creationId xmlns:a16="http://schemas.microsoft.com/office/drawing/2014/main" id="{AD97C226-CC4F-403B-A0FD-9A1158791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0046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Tartaruga Ícone - Download Grátis, PNG e Vetores">
            <a:extLst>
              <a:ext uri="{FF2B5EF4-FFF2-40B4-BE49-F238E27FC236}">
                <a16:creationId xmlns:a16="http://schemas.microsoft.com/office/drawing/2014/main" id="{91B60592-DCF6-407C-A4FF-1E3E7E870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414575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CC1FBA45-A3CC-45E1-8679-8900E21125B5}"/>
              </a:ext>
            </a:extLst>
          </p:cNvPr>
          <p:cNvSpPr/>
          <p:nvPr/>
        </p:nvSpPr>
        <p:spPr>
          <a:xfrm>
            <a:off x="1383506" y="1227142"/>
            <a:ext cx="3274219" cy="22351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6A6BB753-0544-4261-956A-AA7361903577}"/>
              </a:ext>
            </a:extLst>
          </p:cNvPr>
          <p:cNvSpPr txBox="1"/>
          <p:nvPr/>
        </p:nvSpPr>
        <p:spPr>
          <a:xfrm>
            <a:off x="6098382" y="1884402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População = 26 indivíduos</a:t>
            </a:r>
            <a:endParaRPr lang="pt-BR" dirty="0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7907F082-0528-4AB8-B77F-554FDA6282A5}"/>
              </a:ext>
            </a:extLst>
          </p:cNvPr>
          <p:cNvSpPr txBox="1"/>
          <p:nvPr/>
        </p:nvSpPr>
        <p:spPr>
          <a:xfrm>
            <a:off x="6098382" y="2400301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Amostra = 7 indivíduos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2423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Tartaruga Ícone - Download Grátis, PNG e Vetores">
            <a:extLst>
              <a:ext uri="{FF2B5EF4-FFF2-40B4-BE49-F238E27FC236}">
                <a16:creationId xmlns:a16="http://schemas.microsoft.com/office/drawing/2014/main" id="{6F67B2E8-28AB-487E-BE7B-F23647BE8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831" y="141445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Tartaruga Ícone - Download Grátis, PNG e Vetores">
            <a:extLst>
              <a:ext uri="{FF2B5EF4-FFF2-40B4-BE49-F238E27FC236}">
                <a16:creationId xmlns:a16="http://schemas.microsoft.com/office/drawing/2014/main" id="{D7EC4AC8-BDCA-4559-B426-8637317E8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885" y="19577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Tartaruga Ícone - Download Grátis, PNG e Vetores">
            <a:extLst>
              <a:ext uri="{FF2B5EF4-FFF2-40B4-BE49-F238E27FC236}">
                <a16:creationId xmlns:a16="http://schemas.microsoft.com/office/drawing/2014/main" id="{E23BC432-0665-4838-85F7-19BA2DC75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941" y="2111370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Tartaruga Ícone - Download Grátis, PNG e Vetores">
            <a:extLst>
              <a:ext uri="{FF2B5EF4-FFF2-40B4-BE49-F238E27FC236}">
                <a16:creationId xmlns:a16="http://schemas.microsoft.com/office/drawing/2014/main" id="{8B70690B-90A6-4559-9EAC-27D61730C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269" y="264437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Tartaruga Ícone - Download Grátis, PNG e Vetores">
            <a:extLst>
              <a:ext uri="{FF2B5EF4-FFF2-40B4-BE49-F238E27FC236}">
                <a16:creationId xmlns:a16="http://schemas.microsoft.com/office/drawing/2014/main" id="{45912346-9FC4-433F-997B-9807B9E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160" y="12703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Tartaruga Ícone - Download Grátis, PNG e Vetores">
            <a:extLst>
              <a:ext uri="{FF2B5EF4-FFF2-40B4-BE49-F238E27FC236}">
                <a16:creationId xmlns:a16="http://schemas.microsoft.com/office/drawing/2014/main" id="{CDA06369-E677-4DC2-B835-F99C8570D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035" y="259795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CC1FBA45-A3CC-45E1-8679-8900E21125B5}"/>
              </a:ext>
            </a:extLst>
          </p:cNvPr>
          <p:cNvSpPr/>
          <p:nvPr/>
        </p:nvSpPr>
        <p:spPr>
          <a:xfrm>
            <a:off x="1383506" y="1227142"/>
            <a:ext cx="3274219" cy="22351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6A6BB753-0544-4261-956A-AA7361903577}"/>
              </a:ext>
            </a:extLst>
          </p:cNvPr>
          <p:cNvSpPr txBox="1"/>
          <p:nvPr/>
        </p:nvSpPr>
        <p:spPr>
          <a:xfrm>
            <a:off x="6098382" y="1884402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Unidade amostral</a:t>
            </a:r>
            <a:endParaRPr lang="pt-BR" dirty="0"/>
          </a:p>
        </p:txBody>
      </p:sp>
      <p:pic>
        <p:nvPicPr>
          <p:cNvPr id="45" name="Picture 2" descr="Tartaruga Ícone - Download Grátis, PNG e Vetores">
            <a:extLst>
              <a:ext uri="{FF2B5EF4-FFF2-40B4-BE49-F238E27FC236}">
                <a16:creationId xmlns:a16="http://schemas.microsoft.com/office/drawing/2014/main" id="{3CAC3201-97E9-44F1-AD15-8459C0B10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839" y="2438400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5629141A-B02C-4CCB-A732-DE24ED0051AF}"/>
              </a:ext>
            </a:extLst>
          </p:cNvPr>
          <p:cNvCxnSpPr>
            <a:cxnSpLocks/>
            <a:stCxn id="3" idx="6"/>
            <a:endCxn id="45" idx="1"/>
          </p:cNvCxnSpPr>
          <p:nvPr/>
        </p:nvCxnSpPr>
        <p:spPr>
          <a:xfrm>
            <a:off x="4657725" y="2344739"/>
            <a:ext cx="2424114" cy="546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tângulo 45">
            <a:extLst>
              <a:ext uri="{FF2B5EF4-FFF2-40B4-BE49-F238E27FC236}">
                <a16:creationId xmlns:a16="http://schemas.microsoft.com/office/drawing/2014/main" id="{5F697A85-9757-4732-8B52-DF59B0F02C07}"/>
              </a:ext>
            </a:extLst>
          </p:cNvPr>
          <p:cNvSpPr/>
          <p:nvPr/>
        </p:nvSpPr>
        <p:spPr>
          <a:xfrm>
            <a:off x="5583062" y="3555997"/>
            <a:ext cx="4807305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600" b="1" dirty="0">
                <a:latin typeface="Bahnschrift SemiLight SemiConde" panose="020B0502040204020203" pitchFamily="34" charset="0"/>
              </a:rPr>
              <a:t>Variáveis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Peso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Tamanho do casco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Número de ovos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Sexo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Circunferência do pescoço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Envergadura das patas dianteiras</a:t>
            </a:r>
          </a:p>
        </p:txBody>
      </p:sp>
    </p:spTree>
    <p:extLst>
      <p:ext uri="{BB962C8B-B14F-4D97-AF65-F5344CB8AC3E}">
        <p14:creationId xmlns:p14="http://schemas.microsoft.com/office/powerpoint/2010/main" val="3429970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Dados como estimador de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populações</a:t>
            </a:r>
            <a:endParaRPr lang="es-VE" sz="4400" dirty="0">
              <a:solidFill>
                <a:schemeClr val="bg2">
                  <a:lumMod val="25000"/>
                </a:schemeClr>
              </a:solidFill>
              <a:latin typeface="Bahnschrift Light Condensed" panose="020B0502040204020203" pitchFamily="34" charset="0"/>
            </a:endParaRPr>
          </a:p>
        </p:txBody>
      </p:sp>
      <p:pic>
        <p:nvPicPr>
          <p:cNvPr id="2050" name="Picture 2" descr="Tartaruga Ícone - Download Grátis, PNG e Vetores">
            <a:extLst>
              <a:ext uri="{FF2B5EF4-FFF2-40B4-BE49-F238E27FC236}">
                <a16:creationId xmlns:a16="http://schemas.microsoft.com/office/drawing/2014/main" id="{1FE91746-DC48-42DA-A548-4C2026E84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2" y="169068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artaruga Ícone - Download Grátis, PNG e Vetores">
            <a:extLst>
              <a:ext uri="{FF2B5EF4-FFF2-40B4-BE49-F238E27FC236}">
                <a16:creationId xmlns:a16="http://schemas.microsoft.com/office/drawing/2014/main" id="{6F67B2E8-28AB-487E-BE7B-F23647BE8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831" y="141445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artaruga Ícone - Download Grátis, PNG e Vetores">
            <a:extLst>
              <a:ext uri="{FF2B5EF4-FFF2-40B4-BE49-F238E27FC236}">
                <a16:creationId xmlns:a16="http://schemas.microsoft.com/office/drawing/2014/main" id="{C15E4347-03D3-4B0C-B0D5-B578DD954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94" y="244792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Tartaruga Ícone - Download Grátis, PNG e Vetores">
            <a:extLst>
              <a:ext uri="{FF2B5EF4-FFF2-40B4-BE49-F238E27FC236}">
                <a16:creationId xmlns:a16="http://schemas.microsoft.com/office/drawing/2014/main" id="{D7EC4AC8-BDCA-4559-B426-8637317E8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885" y="19577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Tartaruga Ícone - Download Grátis, PNG e Vetores">
            <a:extLst>
              <a:ext uri="{FF2B5EF4-FFF2-40B4-BE49-F238E27FC236}">
                <a16:creationId xmlns:a16="http://schemas.microsoft.com/office/drawing/2014/main" id="{E23BC432-0665-4838-85F7-19BA2DC75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941" y="2111370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Tartaruga Ícone - Download Grátis, PNG e Vetores">
            <a:extLst>
              <a:ext uri="{FF2B5EF4-FFF2-40B4-BE49-F238E27FC236}">
                <a16:creationId xmlns:a16="http://schemas.microsoft.com/office/drawing/2014/main" id="{8B70690B-90A6-4559-9EAC-27D61730C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269" y="264437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Tartaruga Ícone - Download Grátis, PNG e Vetores">
            <a:extLst>
              <a:ext uri="{FF2B5EF4-FFF2-40B4-BE49-F238E27FC236}">
                <a16:creationId xmlns:a16="http://schemas.microsoft.com/office/drawing/2014/main" id="{F826178E-72A0-45DC-9457-441A966FD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1" y="316825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Tartaruga Ícone - Download Grátis, PNG e Vetores">
            <a:extLst>
              <a:ext uri="{FF2B5EF4-FFF2-40B4-BE49-F238E27FC236}">
                <a16:creationId xmlns:a16="http://schemas.microsoft.com/office/drawing/2014/main" id="{8926F522-4254-4C39-A2D0-F1CFFD67D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25" y="29479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Tartaruga Ícone - Download Grátis, PNG e Vetores">
            <a:extLst>
              <a:ext uri="{FF2B5EF4-FFF2-40B4-BE49-F238E27FC236}">
                <a16:creationId xmlns:a16="http://schemas.microsoft.com/office/drawing/2014/main" id="{07194BCD-190E-4CF6-97DC-E8C2F6CBD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856" y="35559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Tartaruga Ícone - Download Grátis, PNG e Vetores">
            <a:extLst>
              <a:ext uri="{FF2B5EF4-FFF2-40B4-BE49-F238E27FC236}">
                <a16:creationId xmlns:a16="http://schemas.microsoft.com/office/drawing/2014/main" id="{DDC06EC4-DB29-4294-B859-5436FECB6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432" y="327342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Tartaruga Ícone - Download Grátis, PNG e Vetores">
            <a:extLst>
              <a:ext uri="{FF2B5EF4-FFF2-40B4-BE49-F238E27FC236}">
                <a16:creationId xmlns:a16="http://schemas.microsoft.com/office/drawing/2014/main" id="{6A25698A-5F37-4427-B29D-E41823E0A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30" y="408542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Tartaruga Ícone - Download Grátis, PNG e Vetores">
            <a:extLst>
              <a:ext uri="{FF2B5EF4-FFF2-40B4-BE49-F238E27FC236}">
                <a16:creationId xmlns:a16="http://schemas.microsoft.com/office/drawing/2014/main" id="{E19B2E64-6A9D-4202-B96F-552995638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0925" y="1849044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Tartaruga Ícone - Download Grátis, PNG e Vetores">
            <a:extLst>
              <a:ext uri="{FF2B5EF4-FFF2-40B4-BE49-F238E27FC236}">
                <a16:creationId xmlns:a16="http://schemas.microsoft.com/office/drawing/2014/main" id="{79E33C61-6EF8-47A8-B7D9-893C6DB51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0206" y="435610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Tartaruga Ícone - Download Grátis, PNG e Vetores">
            <a:extLst>
              <a:ext uri="{FF2B5EF4-FFF2-40B4-BE49-F238E27FC236}">
                <a16:creationId xmlns:a16="http://schemas.microsoft.com/office/drawing/2014/main" id="{CFA8FA04-CDA6-47B2-A3FE-1E21145D6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350" y="491966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Tartaruga Ícone - Download Grátis, PNG e Vetores">
            <a:extLst>
              <a:ext uri="{FF2B5EF4-FFF2-40B4-BE49-F238E27FC236}">
                <a16:creationId xmlns:a16="http://schemas.microsoft.com/office/drawing/2014/main" id="{8CC1CE7E-1568-49E1-91F4-E104AD97F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856" y="493156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Tartaruga Ícone - Download Grátis, PNG e Vetores">
            <a:extLst>
              <a:ext uri="{FF2B5EF4-FFF2-40B4-BE49-F238E27FC236}">
                <a16:creationId xmlns:a16="http://schemas.microsoft.com/office/drawing/2014/main" id="{9E755DC5-2F6E-4ABF-974F-CB25B4151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462" y="506014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Tartaruga Ícone - Download Grátis, PNG e Vetores">
            <a:extLst>
              <a:ext uri="{FF2B5EF4-FFF2-40B4-BE49-F238E27FC236}">
                <a16:creationId xmlns:a16="http://schemas.microsoft.com/office/drawing/2014/main" id="{2C17D608-F0FC-4AE7-8AD4-C28B80C1E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49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Tartaruga Ícone - Download Grátis, PNG e Vetores">
            <a:extLst>
              <a:ext uri="{FF2B5EF4-FFF2-40B4-BE49-F238E27FC236}">
                <a16:creationId xmlns:a16="http://schemas.microsoft.com/office/drawing/2014/main" id="{CDFBA066-63DC-4E53-9750-DACB2BD80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13" y="597693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Tartaruga Ícone - Download Grátis, PNG e Vetores">
            <a:extLst>
              <a:ext uri="{FF2B5EF4-FFF2-40B4-BE49-F238E27FC236}">
                <a16:creationId xmlns:a16="http://schemas.microsoft.com/office/drawing/2014/main" id="{ED3B57AC-6E8A-4777-90AC-D7823D855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087" y="583247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Tartaruga Ícone - Download Grátis, PNG e Vetores">
            <a:extLst>
              <a:ext uri="{FF2B5EF4-FFF2-40B4-BE49-F238E27FC236}">
                <a16:creationId xmlns:a16="http://schemas.microsoft.com/office/drawing/2014/main" id="{FD66AAE1-51CF-45CC-812D-B301F5C7D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4238" y="529748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Tartaruga Ícone - Download Grátis, PNG e Vetores">
            <a:extLst>
              <a:ext uri="{FF2B5EF4-FFF2-40B4-BE49-F238E27FC236}">
                <a16:creationId xmlns:a16="http://schemas.microsoft.com/office/drawing/2014/main" id="{45912346-9FC4-433F-997B-9807B9E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160" y="12703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Tartaruga Ícone - Download Grátis, PNG e Vetores">
            <a:extLst>
              <a:ext uri="{FF2B5EF4-FFF2-40B4-BE49-F238E27FC236}">
                <a16:creationId xmlns:a16="http://schemas.microsoft.com/office/drawing/2014/main" id="{CDA06369-E677-4DC2-B835-F99C8570D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035" y="259795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Tartaruga Ícone - Download Grátis, PNG e Vetores">
            <a:extLst>
              <a:ext uri="{FF2B5EF4-FFF2-40B4-BE49-F238E27FC236}">
                <a16:creationId xmlns:a16="http://schemas.microsoft.com/office/drawing/2014/main" id="{BA4C8DED-BF1A-4441-B425-31D9E56EC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1" y="340995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Tartaruga Ícone - Download Grátis, PNG e Vetores">
            <a:extLst>
              <a:ext uri="{FF2B5EF4-FFF2-40B4-BE49-F238E27FC236}">
                <a16:creationId xmlns:a16="http://schemas.microsoft.com/office/drawing/2014/main" id="{8339273E-6BF8-415B-810E-0C996E1BC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026" y="467439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Tartaruga Ícone - Download Grátis, PNG e Vetores">
            <a:extLst>
              <a:ext uri="{FF2B5EF4-FFF2-40B4-BE49-F238E27FC236}">
                <a16:creationId xmlns:a16="http://schemas.microsoft.com/office/drawing/2014/main" id="{AD97C226-CC4F-403B-A0FD-9A1158791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0046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Tartaruga Ícone - Download Grátis, PNG e Vetores">
            <a:extLst>
              <a:ext uri="{FF2B5EF4-FFF2-40B4-BE49-F238E27FC236}">
                <a16:creationId xmlns:a16="http://schemas.microsoft.com/office/drawing/2014/main" id="{91B60592-DCF6-407C-A4FF-1E3E7E870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414575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CC1FBA45-A3CC-45E1-8679-8900E21125B5}"/>
              </a:ext>
            </a:extLst>
          </p:cNvPr>
          <p:cNvSpPr/>
          <p:nvPr/>
        </p:nvSpPr>
        <p:spPr>
          <a:xfrm>
            <a:off x="1383506" y="1227142"/>
            <a:ext cx="3274219" cy="22351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6A6BB753-0544-4261-956A-AA7361903577}"/>
              </a:ext>
            </a:extLst>
          </p:cNvPr>
          <p:cNvSpPr txBox="1"/>
          <p:nvPr/>
        </p:nvSpPr>
        <p:spPr>
          <a:xfrm>
            <a:off x="6098382" y="1884402"/>
            <a:ext cx="450294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População/ </a:t>
            </a:r>
            <a:endParaRPr lang="pt-BR" dirty="0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7907F082-0528-4AB8-B77F-554FDA6282A5}"/>
              </a:ext>
            </a:extLst>
          </p:cNvPr>
          <p:cNvSpPr txBox="1"/>
          <p:nvPr/>
        </p:nvSpPr>
        <p:spPr>
          <a:xfrm>
            <a:off x="6098382" y="2400301"/>
            <a:ext cx="553164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Amostra</a:t>
            </a:r>
            <a:endParaRPr lang="pt-BR" dirty="0"/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CBA1438-E593-45F2-86E2-4DFC9F1B2863}"/>
              </a:ext>
            </a:extLst>
          </p:cNvPr>
          <p:cNvSpPr txBox="1"/>
          <p:nvPr/>
        </p:nvSpPr>
        <p:spPr>
          <a:xfrm>
            <a:off x="9476188" y="2143126"/>
            <a:ext cx="215383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Variável </a:t>
            </a:r>
            <a:endParaRPr lang="pt-BR" dirty="0"/>
          </a:p>
        </p:txBody>
      </p:sp>
      <p:sp>
        <p:nvSpPr>
          <p:cNvPr id="4" name="Seta: para a Direita 3">
            <a:extLst>
              <a:ext uri="{FF2B5EF4-FFF2-40B4-BE49-F238E27FC236}">
                <a16:creationId xmlns:a16="http://schemas.microsoft.com/office/drawing/2014/main" id="{981FF6E6-BB46-49D7-BCFC-0ED96BCB10EA}"/>
              </a:ext>
            </a:extLst>
          </p:cNvPr>
          <p:cNvSpPr/>
          <p:nvPr/>
        </p:nvSpPr>
        <p:spPr>
          <a:xfrm>
            <a:off x="8215318" y="2111370"/>
            <a:ext cx="1014413" cy="584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7962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Dados como estimador de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populações</a:t>
            </a:r>
            <a:endParaRPr lang="es-VE" sz="4400" dirty="0">
              <a:solidFill>
                <a:schemeClr val="bg2">
                  <a:lumMod val="25000"/>
                </a:schemeClr>
              </a:solidFill>
              <a:latin typeface="Bahnschrift Light Condensed" panose="020B0502040204020203" pitchFamily="34" charset="0"/>
            </a:endParaRPr>
          </a:p>
        </p:txBody>
      </p:sp>
      <p:pic>
        <p:nvPicPr>
          <p:cNvPr id="2050" name="Picture 2" descr="Tartaruga Ícone - Download Grátis, PNG e Vetores">
            <a:extLst>
              <a:ext uri="{FF2B5EF4-FFF2-40B4-BE49-F238E27FC236}">
                <a16:creationId xmlns:a16="http://schemas.microsoft.com/office/drawing/2014/main" id="{1FE91746-DC48-42DA-A548-4C2026E84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2" y="169068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artaruga Ícone - Download Grátis, PNG e Vetores">
            <a:extLst>
              <a:ext uri="{FF2B5EF4-FFF2-40B4-BE49-F238E27FC236}">
                <a16:creationId xmlns:a16="http://schemas.microsoft.com/office/drawing/2014/main" id="{6F67B2E8-28AB-487E-BE7B-F23647BE8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831" y="141445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artaruga Ícone - Download Grátis, PNG e Vetores">
            <a:extLst>
              <a:ext uri="{FF2B5EF4-FFF2-40B4-BE49-F238E27FC236}">
                <a16:creationId xmlns:a16="http://schemas.microsoft.com/office/drawing/2014/main" id="{C15E4347-03D3-4B0C-B0D5-B578DD954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94" y="244792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Tartaruga Ícone - Download Grátis, PNG e Vetores">
            <a:extLst>
              <a:ext uri="{FF2B5EF4-FFF2-40B4-BE49-F238E27FC236}">
                <a16:creationId xmlns:a16="http://schemas.microsoft.com/office/drawing/2014/main" id="{D7EC4AC8-BDCA-4559-B426-8637317E8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885" y="19577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Tartaruga Ícone - Download Grátis, PNG e Vetores">
            <a:extLst>
              <a:ext uri="{FF2B5EF4-FFF2-40B4-BE49-F238E27FC236}">
                <a16:creationId xmlns:a16="http://schemas.microsoft.com/office/drawing/2014/main" id="{E23BC432-0665-4838-85F7-19BA2DC75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941" y="2111370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Tartaruga Ícone - Download Grátis, PNG e Vetores">
            <a:extLst>
              <a:ext uri="{FF2B5EF4-FFF2-40B4-BE49-F238E27FC236}">
                <a16:creationId xmlns:a16="http://schemas.microsoft.com/office/drawing/2014/main" id="{8B70690B-90A6-4559-9EAC-27D61730C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269" y="264437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Tartaruga Ícone - Download Grátis, PNG e Vetores">
            <a:extLst>
              <a:ext uri="{FF2B5EF4-FFF2-40B4-BE49-F238E27FC236}">
                <a16:creationId xmlns:a16="http://schemas.microsoft.com/office/drawing/2014/main" id="{F826178E-72A0-45DC-9457-441A966FD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1" y="316825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Tartaruga Ícone - Download Grátis, PNG e Vetores">
            <a:extLst>
              <a:ext uri="{FF2B5EF4-FFF2-40B4-BE49-F238E27FC236}">
                <a16:creationId xmlns:a16="http://schemas.microsoft.com/office/drawing/2014/main" id="{8926F522-4254-4C39-A2D0-F1CFFD67D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25" y="29479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Tartaruga Ícone - Download Grátis, PNG e Vetores">
            <a:extLst>
              <a:ext uri="{FF2B5EF4-FFF2-40B4-BE49-F238E27FC236}">
                <a16:creationId xmlns:a16="http://schemas.microsoft.com/office/drawing/2014/main" id="{07194BCD-190E-4CF6-97DC-E8C2F6CBD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856" y="35559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Tartaruga Ícone - Download Grátis, PNG e Vetores">
            <a:extLst>
              <a:ext uri="{FF2B5EF4-FFF2-40B4-BE49-F238E27FC236}">
                <a16:creationId xmlns:a16="http://schemas.microsoft.com/office/drawing/2014/main" id="{DDC06EC4-DB29-4294-B859-5436FECB6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432" y="327342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Tartaruga Ícone - Download Grátis, PNG e Vetores">
            <a:extLst>
              <a:ext uri="{FF2B5EF4-FFF2-40B4-BE49-F238E27FC236}">
                <a16:creationId xmlns:a16="http://schemas.microsoft.com/office/drawing/2014/main" id="{6A25698A-5F37-4427-B29D-E41823E0A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30" y="408542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Tartaruga Ícone - Download Grátis, PNG e Vetores">
            <a:extLst>
              <a:ext uri="{FF2B5EF4-FFF2-40B4-BE49-F238E27FC236}">
                <a16:creationId xmlns:a16="http://schemas.microsoft.com/office/drawing/2014/main" id="{E19B2E64-6A9D-4202-B96F-552995638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8424" y="349639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Tartaruga Ícone - Download Grátis, PNG e Vetores">
            <a:extLst>
              <a:ext uri="{FF2B5EF4-FFF2-40B4-BE49-F238E27FC236}">
                <a16:creationId xmlns:a16="http://schemas.microsoft.com/office/drawing/2014/main" id="{79E33C61-6EF8-47A8-B7D9-893C6DB51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0206" y="435610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Tartaruga Ícone - Download Grátis, PNG e Vetores">
            <a:extLst>
              <a:ext uri="{FF2B5EF4-FFF2-40B4-BE49-F238E27FC236}">
                <a16:creationId xmlns:a16="http://schemas.microsoft.com/office/drawing/2014/main" id="{CFA8FA04-CDA6-47B2-A3FE-1E21145D6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350" y="491966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Tartaruga Ícone - Download Grátis, PNG e Vetores">
            <a:extLst>
              <a:ext uri="{FF2B5EF4-FFF2-40B4-BE49-F238E27FC236}">
                <a16:creationId xmlns:a16="http://schemas.microsoft.com/office/drawing/2014/main" id="{8CC1CE7E-1568-49E1-91F4-E104AD97F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856" y="493156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Tartaruga Ícone - Download Grátis, PNG e Vetores">
            <a:extLst>
              <a:ext uri="{FF2B5EF4-FFF2-40B4-BE49-F238E27FC236}">
                <a16:creationId xmlns:a16="http://schemas.microsoft.com/office/drawing/2014/main" id="{9E755DC5-2F6E-4ABF-974F-CB25B4151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462" y="506014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Tartaruga Ícone - Download Grátis, PNG e Vetores">
            <a:extLst>
              <a:ext uri="{FF2B5EF4-FFF2-40B4-BE49-F238E27FC236}">
                <a16:creationId xmlns:a16="http://schemas.microsoft.com/office/drawing/2014/main" id="{2C17D608-F0FC-4AE7-8AD4-C28B80C1E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49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Tartaruga Ícone - Download Grátis, PNG e Vetores">
            <a:extLst>
              <a:ext uri="{FF2B5EF4-FFF2-40B4-BE49-F238E27FC236}">
                <a16:creationId xmlns:a16="http://schemas.microsoft.com/office/drawing/2014/main" id="{CDFBA066-63DC-4E53-9750-DACB2BD80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13" y="597693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Tartaruga Ícone - Download Grátis, PNG e Vetores">
            <a:extLst>
              <a:ext uri="{FF2B5EF4-FFF2-40B4-BE49-F238E27FC236}">
                <a16:creationId xmlns:a16="http://schemas.microsoft.com/office/drawing/2014/main" id="{ED3B57AC-6E8A-4777-90AC-D7823D855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087" y="583247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Tartaruga Ícone - Download Grátis, PNG e Vetores">
            <a:extLst>
              <a:ext uri="{FF2B5EF4-FFF2-40B4-BE49-F238E27FC236}">
                <a16:creationId xmlns:a16="http://schemas.microsoft.com/office/drawing/2014/main" id="{FD66AAE1-51CF-45CC-812D-B301F5C7D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4238" y="529748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Tartaruga Ícone - Download Grátis, PNG e Vetores">
            <a:extLst>
              <a:ext uri="{FF2B5EF4-FFF2-40B4-BE49-F238E27FC236}">
                <a16:creationId xmlns:a16="http://schemas.microsoft.com/office/drawing/2014/main" id="{45912346-9FC4-433F-997B-9807B9E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160" y="12703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Tartaruga Ícone - Download Grátis, PNG e Vetores">
            <a:extLst>
              <a:ext uri="{FF2B5EF4-FFF2-40B4-BE49-F238E27FC236}">
                <a16:creationId xmlns:a16="http://schemas.microsoft.com/office/drawing/2014/main" id="{CDA06369-E677-4DC2-B835-F99C8570D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035" y="259795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Tartaruga Ícone - Download Grátis, PNG e Vetores">
            <a:extLst>
              <a:ext uri="{FF2B5EF4-FFF2-40B4-BE49-F238E27FC236}">
                <a16:creationId xmlns:a16="http://schemas.microsoft.com/office/drawing/2014/main" id="{BA4C8DED-BF1A-4441-B425-31D9E56EC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1" y="340995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Tartaruga Ícone - Download Grátis, PNG e Vetores">
            <a:extLst>
              <a:ext uri="{FF2B5EF4-FFF2-40B4-BE49-F238E27FC236}">
                <a16:creationId xmlns:a16="http://schemas.microsoft.com/office/drawing/2014/main" id="{8339273E-6BF8-415B-810E-0C996E1BC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026" y="467439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Tartaruga Ícone - Download Grátis, PNG e Vetores">
            <a:extLst>
              <a:ext uri="{FF2B5EF4-FFF2-40B4-BE49-F238E27FC236}">
                <a16:creationId xmlns:a16="http://schemas.microsoft.com/office/drawing/2014/main" id="{AD97C226-CC4F-403B-A0FD-9A1158791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0046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Tartaruga Ícone - Download Grátis, PNG e Vetores">
            <a:extLst>
              <a:ext uri="{FF2B5EF4-FFF2-40B4-BE49-F238E27FC236}">
                <a16:creationId xmlns:a16="http://schemas.microsoft.com/office/drawing/2014/main" id="{91B60592-DCF6-407C-A4FF-1E3E7E870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414575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CC1FBA45-A3CC-45E1-8679-8900E21125B5}"/>
              </a:ext>
            </a:extLst>
          </p:cNvPr>
          <p:cNvSpPr/>
          <p:nvPr/>
        </p:nvSpPr>
        <p:spPr>
          <a:xfrm>
            <a:off x="1383506" y="1227142"/>
            <a:ext cx="3274219" cy="22351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6A6BB753-0544-4261-956A-AA7361903577}"/>
              </a:ext>
            </a:extLst>
          </p:cNvPr>
          <p:cNvSpPr txBox="1"/>
          <p:nvPr/>
        </p:nvSpPr>
        <p:spPr>
          <a:xfrm>
            <a:off x="6098382" y="1884402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População </a:t>
            </a:r>
            <a:endParaRPr lang="pt-BR" dirty="0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7907F082-0528-4AB8-B77F-554FDA6282A5}"/>
              </a:ext>
            </a:extLst>
          </p:cNvPr>
          <p:cNvSpPr txBox="1"/>
          <p:nvPr/>
        </p:nvSpPr>
        <p:spPr>
          <a:xfrm>
            <a:off x="6098382" y="2400301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Amostra</a:t>
            </a:r>
            <a:endParaRPr lang="pt-BR" dirty="0"/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CBA1438-E593-45F2-86E2-4DFC9F1B2863}"/>
              </a:ext>
            </a:extLst>
          </p:cNvPr>
          <p:cNvSpPr txBox="1"/>
          <p:nvPr/>
        </p:nvSpPr>
        <p:spPr>
          <a:xfrm>
            <a:off x="9476188" y="2143126"/>
            <a:ext cx="233005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Variável </a:t>
            </a:r>
            <a:endParaRPr lang="pt-BR" dirty="0"/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575E7A9C-CA80-4409-995A-2D41B8DFAE67}"/>
              </a:ext>
            </a:extLst>
          </p:cNvPr>
          <p:cNvSpPr txBox="1"/>
          <p:nvPr/>
        </p:nvSpPr>
        <p:spPr>
          <a:xfrm>
            <a:off x="6098382" y="4314829"/>
            <a:ext cx="195976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Unidade de observação</a:t>
            </a:r>
            <a:endParaRPr lang="pt-BR" dirty="0"/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25333019-2E3A-4CE3-B662-2EB063FFF3AE}"/>
              </a:ext>
            </a:extLst>
          </p:cNvPr>
          <p:cNvSpPr txBox="1"/>
          <p:nvPr/>
        </p:nvSpPr>
        <p:spPr>
          <a:xfrm>
            <a:off x="9632154" y="4160877"/>
            <a:ext cx="225504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Dado</a:t>
            </a:r>
            <a:endParaRPr lang="pt-BR" dirty="0"/>
          </a:p>
        </p:txBody>
      </p:sp>
      <p:sp>
        <p:nvSpPr>
          <p:cNvPr id="4" name="Seta: para a Direita 3">
            <a:extLst>
              <a:ext uri="{FF2B5EF4-FFF2-40B4-BE49-F238E27FC236}">
                <a16:creationId xmlns:a16="http://schemas.microsoft.com/office/drawing/2014/main" id="{981FF6E6-BB46-49D7-BCFC-0ED96BCB10EA}"/>
              </a:ext>
            </a:extLst>
          </p:cNvPr>
          <p:cNvSpPr/>
          <p:nvPr/>
        </p:nvSpPr>
        <p:spPr>
          <a:xfrm>
            <a:off x="8215318" y="2111370"/>
            <a:ext cx="1014413" cy="584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Seta: para a Direita 47">
            <a:extLst>
              <a:ext uri="{FF2B5EF4-FFF2-40B4-BE49-F238E27FC236}">
                <a16:creationId xmlns:a16="http://schemas.microsoft.com/office/drawing/2014/main" id="{4596679F-D831-4FE4-9984-73BA2C45EC17}"/>
              </a:ext>
            </a:extLst>
          </p:cNvPr>
          <p:cNvSpPr/>
          <p:nvPr/>
        </p:nvSpPr>
        <p:spPr>
          <a:xfrm>
            <a:off x="8215318" y="4224339"/>
            <a:ext cx="1014413" cy="584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81413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63DF5B-D9AD-4958-974F-35B2596EA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Dados coletados, bora analisar.</a:t>
            </a:r>
            <a:endParaRPr lang="pt-BR" dirty="0"/>
          </a:p>
        </p:txBody>
      </p:sp>
      <p:graphicFrame>
        <p:nvGraphicFramePr>
          <p:cNvPr id="6" name="Tabela 4">
            <a:extLst>
              <a:ext uri="{FF2B5EF4-FFF2-40B4-BE49-F238E27FC236}">
                <a16:creationId xmlns:a16="http://schemas.microsoft.com/office/drawing/2014/main" id="{9F048990-661D-448E-9E3F-9937DA4836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4841091"/>
              </p:ext>
            </p:extLst>
          </p:nvPr>
        </p:nvGraphicFramePr>
        <p:xfrm>
          <a:off x="1554131" y="1690688"/>
          <a:ext cx="9083738" cy="388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1938">
                  <a:extLst>
                    <a:ext uri="{9D8B030D-6E8A-4147-A177-3AD203B41FA5}">
                      <a16:colId xmlns:a16="http://schemas.microsoft.com/office/drawing/2014/main" val="184026484"/>
                    </a:ext>
                  </a:extLst>
                </a:gridCol>
                <a:gridCol w="1093597">
                  <a:extLst>
                    <a:ext uri="{9D8B030D-6E8A-4147-A177-3AD203B41FA5}">
                      <a16:colId xmlns:a16="http://schemas.microsoft.com/office/drawing/2014/main" val="3118924150"/>
                    </a:ext>
                  </a:extLst>
                </a:gridCol>
                <a:gridCol w="1436116">
                  <a:extLst>
                    <a:ext uri="{9D8B030D-6E8A-4147-A177-3AD203B41FA5}">
                      <a16:colId xmlns:a16="http://schemas.microsoft.com/office/drawing/2014/main" val="309334261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3782244665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3158089093"/>
                    </a:ext>
                  </a:extLst>
                </a:gridCol>
                <a:gridCol w="1814512">
                  <a:extLst>
                    <a:ext uri="{9D8B030D-6E8A-4147-A177-3AD203B41FA5}">
                      <a16:colId xmlns:a16="http://schemas.microsoft.com/office/drawing/2014/main" val="1433770481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3065966748"/>
                    </a:ext>
                  </a:extLst>
                </a:gridCol>
              </a:tblGrid>
              <a:tr h="623570"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Peso (kg)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Tamanho do casco (cm)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Nº de ovos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Sexo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Circunferência do pescoço (cm)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Envergadura das patas dianteiras (cm)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495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5,330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503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6,140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695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7,350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8269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8,250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322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6,850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2939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6,320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8246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6,100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309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Média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6,620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298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1628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A6B7B09-57B5-4422-AEA8-09D4635F799B}"/>
              </a:ext>
            </a:extLst>
          </p:cNvPr>
          <p:cNvSpPr/>
          <p:nvPr/>
        </p:nvSpPr>
        <p:spPr>
          <a:xfrm>
            <a:off x="438069" y="559390"/>
            <a:ext cx="868188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Conteúdo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A7E902EB-8FE9-4BD2-8A5B-F7AFD9083497}"/>
              </a:ext>
            </a:extLst>
          </p:cNvPr>
          <p:cNvSpPr txBox="1">
            <a:spLocks/>
          </p:cNvSpPr>
          <p:nvPr/>
        </p:nvSpPr>
        <p:spPr>
          <a:xfrm>
            <a:off x="1012402" y="2052795"/>
            <a:ext cx="7364363" cy="42458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pt-BR" sz="3000" dirty="0">
                <a:latin typeface="Arial Narrow" panose="020B0606020202030204" pitchFamily="34" charset="0"/>
              </a:rPr>
              <a:t>O que é um dado?</a:t>
            </a: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r>
              <a:rPr lang="pt-BR" sz="3000" dirty="0">
                <a:latin typeface="Arial Narrow" panose="020B0606020202030204" pitchFamily="34" charset="0"/>
              </a:rPr>
              <a:t>Qual a diferença entre dado e variável?</a:t>
            </a: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r>
              <a:rPr lang="pt-BR" sz="3000" dirty="0">
                <a:latin typeface="Arial Narrow" panose="020B0606020202030204" pitchFamily="34" charset="0"/>
              </a:rPr>
              <a:t>Como elaborar um experimento científico?</a:t>
            </a:r>
          </a:p>
        </p:txBody>
      </p:sp>
      <p:sp>
        <p:nvSpPr>
          <p:cNvPr id="2" name="Chave Direita 1">
            <a:extLst>
              <a:ext uri="{FF2B5EF4-FFF2-40B4-BE49-F238E27FC236}">
                <a16:creationId xmlns:a16="http://schemas.microsoft.com/office/drawing/2014/main" id="{8A71D6B8-EC46-4FB2-B5C9-38EBDB4E5EE0}"/>
              </a:ext>
            </a:extLst>
          </p:cNvPr>
          <p:cNvSpPr/>
          <p:nvPr/>
        </p:nvSpPr>
        <p:spPr>
          <a:xfrm>
            <a:off x="7798121" y="2057903"/>
            <a:ext cx="1157288" cy="1376205"/>
          </a:xfrm>
          <a:prstGeom prst="rightBrace">
            <a:avLst>
              <a:gd name="adj1" fmla="val 0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14696C4-214C-420B-A990-0643819A12C4}"/>
              </a:ext>
            </a:extLst>
          </p:cNvPr>
          <p:cNvSpPr txBox="1"/>
          <p:nvPr/>
        </p:nvSpPr>
        <p:spPr>
          <a:xfrm>
            <a:off x="9119953" y="2473970"/>
            <a:ext cx="2171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Arial Narrow" panose="020B0606020202030204" pitchFamily="34" charset="0"/>
              </a:rPr>
              <a:t>Parte 1</a:t>
            </a:r>
          </a:p>
        </p:txBody>
      </p:sp>
    </p:spTree>
    <p:extLst>
      <p:ext uri="{BB962C8B-B14F-4D97-AF65-F5344CB8AC3E}">
        <p14:creationId xmlns:p14="http://schemas.microsoft.com/office/powerpoint/2010/main" val="22908429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63DF5B-D9AD-4958-974F-35B2596EA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Dados coletados, bora analisar.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3178E7C-0C84-4B45-8038-FC97CC5E886E}"/>
              </a:ext>
            </a:extLst>
          </p:cNvPr>
          <p:cNvSpPr txBox="1"/>
          <p:nvPr/>
        </p:nvSpPr>
        <p:spPr>
          <a:xfrm>
            <a:off x="379252" y="4510880"/>
            <a:ext cx="850757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0" i="0" dirty="0">
                <a:solidFill>
                  <a:srgbClr val="333333"/>
                </a:solidFill>
                <a:effectLst/>
                <a:latin typeface="Bahnschrift SemiLight SemiConde" panose="020B0502040204020203" pitchFamily="34" charset="0"/>
              </a:rPr>
              <a:t>Através dos dados coletados, podemos ESTIMAR o valor do PARÂMETRO da população.</a:t>
            </a:r>
          </a:p>
          <a:p>
            <a:endParaRPr lang="pt-BR" sz="2800" dirty="0">
              <a:solidFill>
                <a:srgbClr val="333333"/>
              </a:solidFill>
              <a:latin typeface="Bahnschrift SemiLight SemiConde" panose="020B0502040204020203" pitchFamily="34" charset="0"/>
            </a:endParaRPr>
          </a:p>
          <a:p>
            <a:r>
              <a:rPr lang="pt-BR" sz="2800" dirty="0">
                <a:solidFill>
                  <a:srgbClr val="333333"/>
                </a:solidFill>
                <a:latin typeface="Bahnschrift SemiLight SemiConde" panose="020B0502040204020203" pitchFamily="34" charset="0"/>
              </a:rPr>
              <a:t>Peso médio da população: </a:t>
            </a:r>
            <a:r>
              <a:rPr lang="pt-BR" sz="2600" dirty="0">
                <a:latin typeface="Bahnschrift SemiLight SemiConde" panose="020B0502040204020203" pitchFamily="34" charset="0"/>
              </a:rPr>
              <a:t>7,320 Kg</a:t>
            </a:r>
          </a:p>
          <a:p>
            <a:r>
              <a:rPr lang="pt-BR" sz="2800" dirty="0">
                <a:latin typeface="Bahnschrift SemiLight SemiConde" panose="020B0502040204020203" pitchFamily="34" charset="0"/>
              </a:rPr>
              <a:t>Peso médio estimado pela nossa amostragem: 6,620 Kg</a:t>
            </a:r>
            <a:endParaRPr lang="pt-BR" sz="2800" dirty="0"/>
          </a:p>
        </p:txBody>
      </p:sp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F0054D2D-3A37-49BC-8318-170387ADC3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6165365"/>
              </p:ext>
            </p:extLst>
          </p:nvPr>
        </p:nvGraphicFramePr>
        <p:xfrm>
          <a:off x="1554131" y="1690688"/>
          <a:ext cx="9083738" cy="276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1938">
                  <a:extLst>
                    <a:ext uri="{9D8B030D-6E8A-4147-A177-3AD203B41FA5}">
                      <a16:colId xmlns:a16="http://schemas.microsoft.com/office/drawing/2014/main" val="184026484"/>
                    </a:ext>
                  </a:extLst>
                </a:gridCol>
                <a:gridCol w="1093597">
                  <a:extLst>
                    <a:ext uri="{9D8B030D-6E8A-4147-A177-3AD203B41FA5}">
                      <a16:colId xmlns:a16="http://schemas.microsoft.com/office/drawing/2014/main" val="3118924150"/>
                    </a:ext>
                  </a:extLst>
                </a:gridCol>
                <a:gridCol w="1436116">
                  <a:extLst>
                    <a:ext uri="{9D8B030D-6E8A-4147-A177-3AD203B41FA5}">
                      <a16:colId xmlns:a16="http://schemas.microsoft.com/office/drawing/2014/main" val="309334261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3782244665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3158089093"/>
                    </a:ext>
                  </a:extLst>
                </a:gridCol>
                <a:gridCol w="1814512">
                  <a:extLst>
                    <a:ext uri="{9D8B030D-6E8A-4147-A177-3AD203B41FA5}">
                      <a16:colId xmlns:a16="http://schemas.microsoft.com/office/drawing/2014/main" val="1433770481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3065966748"/>
                    </a:ext>
                  </a:extLst>
                </a:gridCol>
              </a:tblGrid>
              <a:tr h="623570"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Peso (kg)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Tamanho do casco (cm)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Nº de ovos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Sexo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Circunferência do pescoço (cm)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Envergadura das patas dianteiras (cm)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495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5,330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503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6,140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695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835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Tartaruga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6,100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Fêmea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309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Média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dirty="0"/>
                        <a:t>6,620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298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80371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nimação de sucesso, O Show da Luna! explica o coronavírus e mostra como a  ciência é importante">
            <a:extLst>
              <a:ext uri="{FF2B5EF4-FFF2-40B4-BE49-F238E27FC236}">
                <a16:creationId xmlns:a16="http://schemas.microsoft.com/office/drawing/2014/main" id="{23EAE02D-220C-467A-8F26-E2821EB38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40B93D89-0782-45F7-A390-92BB22B79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Como desenhar o nosso experimento?</a:t>
            </a:r>
            <a:endParaRPr lang="pt-BR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5652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AD6A48F2-A95D-4045-B0C6-8BD2B1692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2024495" y="2024493"/>
            <a:ext cx="6858002" cy="280901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72EBD04-FD9A-402A-9684-7907C18448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95483" y="899375"/>
            <a:ext cx="8288593" cy="3078140"/>
          </a:xfrm>
        </p:spPr>
        <p:txBody>
          <a:bodyPr>
            <a:normAutofit/>
          </a:bodyPr>
          <a:lstStyle/>
          <a:p>
            <a:pPr algn="l"/>
            <a:r>
              <a:rPr lang="pt-BR" sz="9000" b="1" dirty="0">
                <a:solidFill>
                  <a:schemeClr val="tx2">
                    <a:lumMod val="75000"/>
                  </a:schemeClr>
                </a:solidFill>
                <a:latin typeface="Bahnschrift Light Condensed" panose="020B0502040204020203" pitchFamily="34" charset="0"/>
              </a:rPr>
              <a:t>Dados e variáveis</a:t>
            </a:r>
            <a:br>
              <a:rPr lang="pt-BR" b="1" dirty="0">
                <a:solidFill>
                  <a:schemeClr val="tx2">
                    <a:lumMod val="75000"/>
                  </a:schemeClr>
                </a:solidFill>
                <a:latin typeface="Bahnschrift Light Condensed" panose="020B0502040204020203" pitchFamily="34" charset="0"/>
              </a:rPr>
            </a:br>
            <a:r>
              <a:rPr lang="pt-BR" sz="5000" b="1" dirty="0">
                <a:solidFill>
                  <a:schemeClr val="tx2">
                    <a:lumMod val="75000"/>
                  </a:schemeClr>
                </a:solidFill>
                <a:latin typeface="Bahnschrift Light Condensed" panose="020B0502040204020203" pitchFamily="34" charset="0"/>
              </a:rPr>
              <a:t>ou o que fazer para responder uma pergunta científica (Parte 2)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AA6EC72-1068-4E5B-99AE-47737F074B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95483" y="4767689"/>
            <a:ext cx="4981416" cy="1036436"/>
          </a:xfrm>
        </p:spPr>
        <p:txBody>
          <a:bodyPr>
            <a:normAutofit/>
          </a:bodyPr>
          <a:lstStyle/>
          <a:p>
            <a:pPr algn="l"/>
            <a:r>
              <a:rPr lang="pt-BR" sz="2775" dirty="0">
                <a:latin typeface="Arial Narrow" panose="020B0606020202030204" pitchFamily="34" charset="0"/>
              </a:rPr>
              <a:t>Otávio César Marchetti</a:t>
            </a:r>
            <a:endParaRPr lang="pt-BR" dirty="0">
              <a:latin typeface="Arial Narrow" panose="020B0606020202030204" pitchFamily="34" charset="0"/>
            </a:endParaRP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A5167788-450E-43B9-84D7-8432563B5A91}"/>
              </a:ext>
            </a:extLst>
          </p:cNvPr>
          <p:cNvGrpSpPr>
            <a:grpSpLocks noChangeAspect="1"/>
          </p:cNvGrpSpPr>
          <p:nvPr/>
        </p:nvGrpSpPr>
        <p:grpSpPr>
          <a:xfrm>
            <a:off x="3288222" y="5804125"/>
            <a:ext cx="3351698" cy="924567"/>
            <a:chOff x="4129593" y="5364556"/>
            <a:chExt cx="4604820" cy="1270241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83F3623F-55C1-4AF5-BFA7-1E3749104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29593" y="5807015"/>
              <a:ext cx="3160303" cy="827782"/>
            </a:xfrm>
            <a:prstGeom prst="rect">
              <a:avLst/>
            </a:prstGeom>
          </p:spPr>
        </p:pic>
        <p:pic>
          <p:nvPicPr>
            <p:cNvPr id="1026" name="Picture 2" descr="UFABC Logo – Universidade Federal do ABC - PNG e Vetor - Download ...">
              <a:extLst>
                <a:ext uri="{FF2B5EF4-FFF2-40B4-BE49-F238E27FC236}">
                  <a16:creationId xmlns:a16="http://schemas.microsoft.com/office/drawing/2014/main" id="{12702154-3F96-4DE2-BA4C-E131B8CBA7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43892" y="5364556"/>
              <a:ext cx="1290521" cy="12702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Imagem 11">
            <a:extLst>
              <a:ext uri="{FF2B5EF4-FFF2-40B4-BE49-F238E27FC236}">
                <a16:creationId xmlns:a16="http://schemas.microsoft.com/office/drawing/2014/main" id="{FF62E978-EB43-428B-A2D8-F9F57B49BA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097" y="0"/>
            <a:ext cx="779758" cy="1620724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D62BB4A2-F4D6-439A-8C88-02DF6EF8F462}"/>
              </a:ext>
            </a:extLst>
          </p:cNvPr>
          <p:cNvSpPr/>
          <p:nvPr/>
        </p:nvSpPr>
        <p:spPr>
          <a:xfrm>
            <a:off x="7661225" y="260819"/>
            <a:ext cx="367634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Light SemiConde" panose="020B0502040204020203" pitchFamily="34" charset="0"/>
              </a:rPr>
              <a:t>IX Semana da Biologia UFABC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5E65116-DBFD-46FC-B80F-39C74F60CD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2009" y="5830347"/>
            <a:ext cx="2300282" cy="95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559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Quais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tipos de dados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existem</a:t>
            </a:r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?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F225959E-8931-9646-8735-90085E284C45}"/>
              </a:ext>
            </a:extLst>
          </p:cNvPr>
          <p:cNvGraphicFramePr/>
          <p:nvPr/>
        </p:nvGraphicFramePr>
        <p:xfrm>
          <a:off x="2447764" y="1690688"/>
          <a:ext cx="7296472" cy="4984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Nuvem 2">
            <a:extLst>
              <a:ext uri="{FF2B5EF4-FFF2-40B4-BE49-F238E27FC236}">
                <a16:creationId xmlns:a16="http://schemas.microsoft.com/office/drawing/2014/main" id="{1BD6A5A4-8B4D-41A1-8832-B76658C66111}"/>
              </a:ext>
            </a:extLst>
          </p:cNvPr>
          <p:cNvSpPr/>
          <p:nvPr/>
        </p:nvSpPr>
        <p:spPr>
          <a:xfrm>
            <a:off x="7915275" y="600075"/>
            <a:ext cx="3657600" cy="1090613"/>
          </a:xfrm>
          <a:prstGeom prst="clou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solidFill>
                  <a:schemeClr val="tx1"/>
                </a:solidFill>
                <a:latin typeface="Arial Narrow" panose="020B0606020202030204" pitchFamily="34" charset="0"/>
              </a:rPr>
              <a:t>Recapitulando...</a:t>
            </a:r>
          </a:p>
        </p:txBody>
      </p:sp>
    </p:spTree>
    <p:extLst>
      <p:ext uri="{BB962C8B-B14F-4D97-AF65-F5344CB8AC3E}">
        <p14:creationId xmlns:p14="http://schemas.microsoft.com/office/powerpoint/2010/main" val="3715613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83B132-3610-40D0-8359-AFD6927A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1"/>
            <a:r>
              <a:rPr lang="es-VE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Dados como estimador de </a:t>
            </a:r>
            <a:r>
              <a:rPr lang="es-VE" sz="44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populações</a:t>
            </a:r>
            <a:endParaRPr lang="es-VE" sz="4400" dirty="0">
              <a:solidFill>
                <a:schemeClr val="bg2">
                  <a:lumMod val="25000"/>
                </a:schemeClr>
              </a:solidFill>
              <a:latin typeface="Bahnschrift Light Condensed" panose="020B0502040204020203" pitchFamily="34" charset="0"/>
            </a:endParaRPr>
          </a:p>
        </p:txBody>
      </p:sp>
      <p:pic>
        <p:nvPicPr>
          <p:cNvPr id="2050" name="Picture 2" descr="Tartaruga Ícone - Download Grátis, PNG e Vetores">
            <a:extLst>
              <a:ext uri="{FF2B5EF4-FFF2-40B4-BE49-F238E27FC236}">
                <a16:creationId xmlns:a16="http://schemas.microsoft.com/office/drawing/2014/main" id="{1FE91746-DC48-42DA-A548-4C2026E84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2" y="169068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artaruga Ícone - Download Grátis, PNG e Vetores">
            <a:extLst>
              <a:ext uri="{FF2B5EF4-FFF2-40B4-BE49-F238E27FC236}">
                <a16:creationId xmlns:a16="http://schemas.microsoft.com/office/drawing/2014/main" id="{6F67B2E8-28AB-487E-BE7B-F23647BE8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831" y="141445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Tartaruga Ícone - Download Grátis, PNG e Vetores">
            <a:extLst>
              <a:ext uri="{FF2B5EF4-FFF2-40B4-BE49-F238E27FC236}">
                <a16:creationId xmlns:a16="http://schemas.microsoft.com/office/drawing/2014/main" id="{C15E4347-03D3-4B0C-B0D5-B578DD954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94" y="244792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Tartaruga Ícone - Download Grátis, PNG e Vetores">
            <a:extLst>
              <a:ext uri="{FF2B5EF4-FFF2-40B4-BE49-F238E27FC236}">
                <a16:creationId xmlns:a16="http://schemas.microsoft.com/office/drawing/2014/main" id="{D7EC4AC8-BDCA-4559-B426-8637317E8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885" y="19577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Tartaruga Ícone - Download Grátis, PNG e Vetores">
            <a:extLst>
              <a:ext uri="{FF2B5EF4-FFF2-40B4-BE49-F238E27FC236}">
                <a16:creationId xmlns:a16="http://schemas.microsoft.com/office/drawing/2014/main" id="{E23BC432-0665-4838-85F7-19BA2DC75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941" y="2111370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Tartaruga Ícone - Download Grátis, PNG e Vetores">
            <a:extLst>
              <a:ext uri="{FF2B5EF4-FFF2-40B4-BE49-F238E27FC236}">
                <a16:creationId xmlns:a16="http://schemas.microsoft.com/office/drawing/2014/main" id="{8B70690B-90A6-4559-9EAC-27D61730C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269" y="264437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Tartaruga Ícone - Download Grátis, PNG e Vetores">
            <a:extLst>
              <a:ext uri="{FF2B5EF4-FFF2-40B4-BE49-F238E27FC236}">
                <a16:creationId xmlns:a16="http://schemas.microsoft.com/office/drawing/2014/main" id="{F826178E-72A0-45DC-9457-441A966FDD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91" y="316825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Tartaruga Ícone - Download Grátis, PNG e Vetores">
            <a:extLst>
              <a:ext uri="{FF2B5EF4-FFF2-40B4-BE49-F238E27FC236}">
                <a16:creationId xmlns:a16="http://schemas.microsoft.com/office/drawing/2014/main" id="{8926F522-4254-4C39-A2D0-F1CFFD67D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25" y="294798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Tartaruga Ícone - Download Grátis, PNG e Vetores">
            <a:extLst>
              <a:ext uri="{FF2B5EF4-FFF2-40B4-BE49-F238E27FC236}">
                <a16:creationId xmlns:a16="http://schemas.microsoft.com/office/drawing/2014/main" id="{07194BCD-190E-4CF6-97DC-E8C2F6CBD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856" y="35559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Tartaruga Ícone - Download Grátis, PNG e Vetores">
            <a:extLst>
              <a:ext uri="{FF2B5EF4-FFF2-40B4-BE49-F238E27FC236}">
                <a16:creationId xmlns:a16="http://schemas.microsoft.com/office/drawing/2014/main" id="{DDC06EC4-DB29-4294-B859-5436FECB6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432" y="327342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Tartaruga Ícone - Download Grátis, PNG e Vetores">
            <a:extLst>
              <a:ext uri="{FF2B5EF4-FFF2-40B4-BE49-F238E27FC236}">
                <a16:creationId xmlns:a16="http://schemas.microsoft.com/office/drawing/2014/main" id="{6A25698A-5F37-4427-B29D-E41823E0A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30" y="408542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Tartaruga Ícone - Download Grátis, PNG e Vetores">
            <a:extLst>
              <a:ext uri="{FF2B5EF4-FFF2-40B4-BE49-F238E27FC236}">
                <a16:creationId xmlns:a16="http://schemas.microsoft.com/office/drawing/2014/main" id="{E19B2E64-6A9D-4202-B96F-552995638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8424" y="3496392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Tartaruga Ícone - Download Grátis, PNG e Vetores">
            <a:extLst>
              <a:ext uri="{FF2B5EF4-FFF2-40B4-BE49-F238E27FC236}">
                <a16:creationId xmlns:a16="http://schemas.microsoft.com/office/drawing/2014/main" id="{79E33C61-6EF8-47A8-B7D9-893C6DB51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0206" y="435610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Tartaruga Ícone - Download Grátis, PNG e Vetores">
            <a:extLst>
              <a:ext uri="{FF2B5EF4-FFF2-40B4-BE49-F238E27FC236}">
                <a16:creationId xmlns:a16="http://schemas.microsoft.com/office/drawing/2014/main" id="{CFA8FA04-CDA6-47B2-A3FE-1E21145D6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9350" y="491966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Tartaruga Ícone - Download Grátis, PNG e Vetores">
            <a:extLst>
              <a:ext uri="{FF2B5EF4-FFF2-40B4-BE49-F238E27FC236}">
                <a16:creationId xmlns:a16="http://schemas.microsoft.com/office/drawing/2014/main" id="{8CC1CE7E-1568-49E1-91F4-E104AD97F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856" y="4931568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Tartaruga Ícone - Download Grátis, PNG e Vetores">
            <a:extLst>
              <a:ext uri="{FF2B5EF4-FFF2-40B4-BE49-F238E27FC236}">
                <a16:creationId xmlns:a16="http://schemas.microsoft.com/office/drawing/2014/main" id="{9E755DC5-2F6E-4ABF-974F-CB25B4151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462" y="506014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Tartaruga Ícone - Download Grátis, PNG e Vetores">
            <a:extLst>
              <a:ext uri="{FF2B5EF4-FFF2-40B4-BE49-F238E27FC236}">
                <a16:creationId xmlns:a16="http://schemas.microsoft.com/office/drawing/2014/main" id="{2C17D608-F0FC-4AE7-8AD4-C28B80C1EA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49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Tartaruga Ícone - Download Grátis, PNG e Vetores">
            <a:extLst>
              <a:ext uri="{FF2B5EF4-FFF2-40B4-BE49-F238E27FC236}">
                <a16:creationId xmlns:a16="http://schemas.microsoft.com/office/drawing/2014/main" id="{CDFBA066-63DC-4E53-9750-DACB2BD80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13" y="597693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Tartaruga Ícone - Download Grátis, PNG e Vetores">
            <a:extLst>
              <a:ext uri="{FF2B5EF4-FFF2-40B4-BE49-F238E27FC236}">
                <a16:creationId xmlns:a16="http://schemas.microsoft.com/office/drawing/2014/main" id="{ED3B57AC-6E8A-4777-90AC-D7823D855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087" y="583247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Tartaruga Ícone - Download Grátis, PNG e Vetores">
            <a:extLst>
              <a:ext uri="{FF2B5EF4-FFF2-40B4-BE49-F238E27FC236}">
                <a16:creationId xmlns:a16="http://schemas.microsoft.com/office/drawing/2014/main" id="{FD66AAE1-51CF-45CC-812D-B301F5C7D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4238" y="5297487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Tartaruga Ícone - Download Grátis, PNG e Vetores">
            <a:extLst>
              <a:ext uri="{FF2B5EF4-FFF2-40B4-BE49-F238E27FC236}">
                <a16:creationId xmlns:a16="http://schemas.microsoft.com/office/drawing/2014/main" id="{45912346-9FC4-433F-997B-9807B9E25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160" y="1270399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Tartaruga Ícone - Download Grátis, PNG e Vetores">
            <a:extLst>
              <a:ext uri="{FF2B5EF4-FFF2-40B4-BE49-F238E27FC236}">
                <a16:creationId xmlns:a16="http://schemas.microsoft.com/office/drawing/2014/main" id="{CDA06369-E677-4DC2-B835-F99C8570D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3035" y="2597951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Tartaruga Ícone - Download Grátis, PNG e Vetores">
            <a:extLst>
              <a:ext uri="{FF2B5EF4-FFF2-40B4-BE49-F238E27FC236}">
                <a16:creationId xmlns:a16="http://schemas.microsoft.com/office/drawing/2014/main" id="{BA4C8DED-BF1A-4441-B425-31D9E56EC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1" y="340995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Tartaruga Ícone - Download Grátis, PNG e Vetores">
            <a:extLst>
              <a:ext uri="{FF2B5EF4-FFF2-40B4-BE49-F238E27FC236}">
                <a16:creationId xmlns:a16="http://schemas.microsoft.com/office/drawing/2014/main" id="{8339273E-6BF8-415B-810E-0C996E1BC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026" y="467439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Tartaruga Ícone - Download Grátis, PNG e Vetores">
            <a:extLst>
              <a:ext uri="{FF2B5EF4-FFF2-40B4-BE49-F238E27FC236}">
                <a16:creationId xmlns:a16="http://schemas.microsoft.com/office/drawing/2014/main" id="{AD97C226-CC4F-403B-A0FD-9A1158791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0046" y="5795963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Tartaruga Ícone - Download Grátis, PNG e Vetores">
            <a:extLst>
              <a:ext uri="{FF2B5EF4-FFF2-40B4-BE49-F238E27FC236}">
                <a16:creationId xmlns:a16="http://schemas.microsoft.com/office/drawing/2014/main" id="{91B60592-DCF6-407C-A4FF-1E3E7E870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1" y="4145756"/>
            <a:ext cx="904876" cy="90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CC1FBA45-A3CC-45E1-8679-8900E21125B5}"/>
              </a:ext>
            </a:extLst>
          </p:cNvPr>
          <p:cNvSpPr/>
          <p:nvPr/>
        </p:nvSpPr>
        <p:spPr>
          <a:xfrm>
            <a:off x="1383506" y="1227142"/>
            <a:ext cx="3274219" cy="22351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6A6BB753-0544-4261-956A-AA7361903577}"/>
              </a:ext>
            </a:extLst>
          </p:cNvPr>
          <p:cNvSpPr txBox="1"/>
          <p:nvPr/>
        </p:nvSpPr>
        <p:spPr>
          <a:xfrm>
            <a:off x="6098382" y="1884402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População </a:t>
            </a:r>
            <a:endParaRPr lang="pt-BR" dirty="0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7907F082-0528-4AB8-B77F-554FDA6282A5}"/>
              </a:ext>
            </a:extLst>
          </p:cNvPr>
          <p:cNvSpPr txBox="1"/>
          <p:nvPr/>
        </p:nvSpPr>
        <p:spPr>
          <a:xfrm>
            <a:off x="6098382" y="2400301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Amostra</a:t>
            </a:r>
            <a:endParaRPr lang="pt-BR" dirty="0"/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CBA1438-E593-45F2-86E2-4DFC9F1B2863}"/>
              </a:ext>
            </a:extLst>
          </p:cNvPr>
          <p:cNvSpPr txBox="1"/>
          <p:nvPr/>
        </p:nvSpPr>
        <p:spPr>
          <a:xfrm>
            <a:off x="9476188" y="2143126"/>
            <a:ext cx="233005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Variável </a:t>
            </a:r>
            <a:endParaRPr lang="pt-BR" dirty="0"/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575E7A9C-CA80-4409-995A-2D41B8DFAE67}"/>
              </a:ext>
            </a:extLst>
          </p:cNvPr>
          <p:cNvSpPr txBox="1"/>
          <p:nvPr/>
        </p:nvSpPr>
        <p:spPr>
          <a:xfrm>
            <a:off x="6098382" y="4314829"/>
            <a:ext cx="195976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Unidade de observação</a:t>
            </a:r>
            <a:endParaRPr lang="pt-BR" dirty="0"/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25333019-2E3A-4CE3-B662-2EB063FFF3AE}"/>
              </a:ext>
            </a:extLst>
          </p:cNvPr>
          <p:cNvSpPr txBox="1"/>
          <p:nvPr/>
        </p:nvSpPr>
        <p:spPr>
          <a:xfrm>
            <a:off x="9632154" y="4160877"/>
            <a:ext cx="225504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Dado</a:t>
            </a:r>
            <a:endParaRPr lang="pt-BR" dirty="0"/>
          </a:p>
        </p:txBody>
      </p:sp>
      <p:sp>
        <p:nvSpPr>
          <p:cNvPr id="4" name="Seta: para a Direita 3">
            <a:extLst>
              <a:ext uri="{FF2B5EF4-FFF2-40B4-BE49-F238E27FC236}">
                <a16:creationId xmlns:a16="http://schemas.microsoft.com/office/drawing/2014/main" id="{981FF6E6-BB46-49D7-BCFC-0ED96BCB10EA}"/>
              </a:ext>
            </a:extLst>
          </p:cNvPr>
          <p:cNvSpPr/>
          <p:nvPr/>
        </p:nvSpPr>
        <p:spPr>
          <a:xfrm>
            <a:off x="8215318" y="2111370"/>
            <a:ext cx="1014413" cy="584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Seta: para a Direita 47">
            <a:extLst>
              <a:ext uri="{FF2B5EF4-FFF2-40B4-BE49-F238E27FC236}">
                <a16:creationId xmlns:a16="http://schemas.microsoft.com/office/drawing/2014/main" id="{4596679F-D831-4FE4-9984-73BA2C45EC17}"/>
              </a:ext>
            </a:extLst>
          </p:cNvPr>
          <p:cNvSpPr/>
          <p:nvPr/>
        </p:nvSpPr>
        <p:spPr>
          <a:xfrm>
            <a:off x="8215318" y="4224339"/>
            <a:ext cx="1014413" cy="584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9" name="Nuvem 48">
            <a:extLst>
              <a:ext uri="{FF2B5EF4-FFF2-40B4-BE49-F238E27FC236}">
                <a16:creationId xmlns:a16="http://schemas.microsoft.com/office/drawing/2014/main" id="{3D8B92B7-E164-4433-BACC-BFA5ADE8DF36}"/>
              </a:ext>
            </a:extLst>
          </p:cNvPr>
          <p:cNvSpPr/>
          <p:nvPr/>
        </p:nvSpPr>
        <p:spPr>
          <a:xfrm>
            <a:off x="7915275" y="600075"/>
            <a:ext cx="3657600" cy="1090613"/>
          </a:xfrm>
          <a:prstGeom prst="clou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solidFill>
                  <a:schemeClr val="tx1"/>
                </a:solidFill>
                <a:latin typeface="Arial Narrow" panose="020B0606020202030204" pitchFamily="34" charset="0"/>
              </a:rPr>
              <a:t>Recapitulando...</a:t>
            </a:r>
          </a:p>
        </p:txBody>
      </p:sp>
    </p:spTree>
    <p:extLst>
      <p:ext uri="{BB962C8B-B14F-4D97-AF65-F5344CB8AC3E}">
        <p14:creationId xmlns:p14="http://schemas.microsoft.com/office/powerpoint/2010/main" val="39794653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nimação de sucesso, O Show da Luna! explica o coronavírus e mostra como a  ciência é importante">
            <a:extLst>
              <a:ext uri="{FF2B5EF4-FFF2-40B4-BE49-F238E27FC236}">
                <a16:creationId xmlns:a16="http://schemas.microsoft.com/office/drawing/2014/main" id="{23EAE02D-220C-467A-8F26-E2821EB38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40B93D89-0782-45F7-A390-92BB22B79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Como desenhar o nosso experimento?</a:t>
            </a:r>
            <a:endParaRPr lang="pt-BR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310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63DF5B-D9AD-4958-974F-35B2596EA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Método dedutivo-indutivo</a:t>
            </a:r>
            <a:endParaRPr lang="pt-BR" dirty="0">
              <a:latin typeface="Bahnschrift Light Condensed" panose="020B0502040204020203" pitchFamily="34" charset="0"/>
            </a:endParaRP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D78978A3-2D31-B24B-8E82-980CF23A48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2052438"/>
              </p:ext>
            </p:extLst>
          </p:nvPr>
        </p:nvGraphicFramePr>
        <p:xfrm>
          <a:off x="838200" y="1271588"/>
          <a:ext cx="3705225" cy="1500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Abiogênese e Biogênese - Biologia | Manual do Enem">
            <a:extLst>
              <a:ext uri="{FF2B5EF4-FFF2-40B4-BE49-F238E27FC236}">
                <a16:creationId xmlns:a16="http://schemas.microsoft.com/office/drawing/2014/main" id="{8BF53362-263F-4AAD-A11F-1064F3CCB6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8" t="8890" r="71139" b="57360"/>
          <a:stretch/>
        </p:blipFill>
        <p:spPr bwMode="auto">
          <a:xfrm>
            <a:off x="4965674" y="3786187"/>
            <a:ext cx="2260651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C98105-4172-466B-A335-D2B21BF36781}"/>
              </a:ext>
            </a:extLst>
          </p:cNvPr>
          <p:cNvSpPr txBox="1"/>
          <p:nvPr/>
        </p:nvSpPr>
        <p:spPr>
          <a:xfrm>
            <a:off x="5260182" y="2045940"/>
            <a:ext cx="6093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pt-BR" sz="2400" dirty="0">
                <a:latin typeface="Arial Narrow" panose="020B0606020202030204" pitchFamily="34" charset="0"/>
              </a:rPr>
              <a:t>Francesco </a:t>
            </a:r>
            <a:r>
              <a:rPr lang="pt-BR" sz="2400" dirty="0" err="1">
                <a:latin typeface="Arial Narrow" panose="020B0606020202030204" pitchFamily="34" charset="0"/>
              </a:rPr>
              <a:t>Redi</a:t>
            </a:r>
            <a:r>
              <a:rPr lang="pt-BR" sz="2400" dirty="0">
                <a:latin typeface="Arial Narrow" panose="020B0606020202030204" pitchFamily="34" charset="0"/>
              </a:rPr>
              <a:t> (1626-1697)</a:t>
            </a:r>
          </a:p>
        </p:txBody>
      </p:sp>
      <p:graphicFrame>
        <p:nvGraphicFramePr>
          <p:cNvPr id="16" name="Diagrama 15">
            <a:extLst>
              <a:ext uri="{FF2B5EF4-FFF2-40B4-BE49-F238E27FC236}">
                <a16:creationId xmlns:a16="http://schemas.microsoft.com/office/drawing/2014/main" id="{49FD259E-B17E-4B80-9F48-5704230691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1479125"/>
              </p:ext>
            </p:extLst>
          </p:nvPr>
        </p:nvGraphicFramePr>
        <p:xfrm>
          <a:off x="838200" y="666570"/>
          <a:ext cx="3705225" cy="2105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8715869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biogênese e Biogênese - Biologia | Manual do Enem">
            <a:extLst>
              <a:ext uri="{FF2B5EF4-FFF2-40B4-BE49-F238E27FC236}">
                <a16:creationId xmlns:a16="http://schemas.microsoft.com/office/drawing/2014/main" id="{8BF53362-263F-4AAD-A11F-1064F3CCB6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8" t="8890" r="71139" b="57360"/>
          <a:stretch/>
        </p:blipFill>
        <p:spPr bwMode="auto">
          <a:xfrm>
            <a:off x="4965674" y="3786187"/>
            <a:ext cx="2260651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C98105-4172-466B-A335-D2B21BF36781}"/>
              </a:ext>
            </a:extLst>
          </p:cNvPr>
          <p:cNvSpPr txBox="1"/>
          <p:nvPr/>
        </p:nvSpPr>
        <p:spPr>
          <a:xfrm>
            <a:off x="5179221" y="1815733"/>
            <a:ext cx="609361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pt-BR" sz="2400" dirty="0">
                <a:latin typeface="Arial Narrow" panose="020B0606020202030204" pitchFamily="34" charset="0"/>
              </a:rPr>
              <a:t>Moscas adultas colocam ovos em pedaços de carne, que dão origem a novas moscas.</a:t>
            </a:r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27AA2B19-4500-46D8-9A21-C012898323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5101796"/>
              </p:ext>
            </p:extLst>
          </p:nvPr>
        </p:nvGraphicFramePr>
        <p:xfrm>
          <a:off x="838200" y="666570"/>
          <a:ext cx="3705225" cy="2105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ítulo 1">
            <a:extLst>
              <a:ext uri="{FF2B5EF4-FFF2-40B4-BE49-F238E27FC236}">
                <a16:creationId xmlns:a16="http://schemas.microsoft.com/office/drawing/2014/main" id="{BBA052BA-CBB3-4FCF-B407-1A258EC9FA6C}"/>
              </a:ext>
            </a:extLst>
          </p:cNvPr>
          <p:cNvSpPr txBox="1">
            <a:spLocks/>
          </p:cNvSpPr>
          <p:nvPr/>
        </p:nvSpPr>
        <p:spPr>
          <a:xfrm>
            <a:off x="838200" y="3651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Método dedutivo-indutivo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311469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63DF5B-D9AD-4958-974F-35B2596EA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Método dedutivo-indutivo</a:t>
            </a:r>
            <a:endParaRPr lang="pt-BR" dirty="0"/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D78978A3-2D31-B24B-8E82-980CF23A48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8115362"/>
              </p:ext>
            </p:extLst>
          </p:nvPr>
        </p:nvGraphicFramePr>
        <p:xfrm>
          <a:off x="838200" y="666570"/>
          <a:ext cx="3705225" cy="2105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Abiogênese e Biogênese - Biologia | Manual do Enem">
            <a:extLst>
              <a:ext uri="{FF2B5EF4-FFF2-40B4-BE49-F238E27FC236}">
                <a16:creationId xmlns:a16="http://schemas.microsoft.com/office/drawing/2014/main" id="{8BF53362-263F-4AAD-A11F-1064F3CCB6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8" t="8890" r="71139" b="57360"/>
          <a:stretch/>
        </p:blipFill>
        <p:spPr bwMode="auto">
          <a:xfrm>
            <a:off x="4965674" y="3786187"/>
            <a:ext cx="2260651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C98105-4172-466B-A335-D2B21BF36781}"/>
              </a:ext>
            </a:extLst>
          </p:cNvPr>
          <p:cNvSpPr txBox="1"/>
          <p:nvPr/>
        </p:nvSpPr>
        <p:spPr>
          <a:xfrm>
            <a:off x="5179221" y="1815733"/>
            <a:ext cx="609361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pt-BR" sz="2400" dirty="0">
                <a:latin typeface="Arial Narrow" panose="020B0606020202030204" pitchFamily="34" charset="0"/>
              </a:rPr>
              <a:t>Impedir que moscas cheguem ao pedaço de carne irá impedir que novas moscas surjam.</a:t>
            </a:r>
          </a:p>
        </p:txBody>
      </p:sp>
    </p:spTree>
    <p:extLst>
      <p:ext uri="{BB962C8B-B14F-4D97-AF65-F5344CB8AC3E}">
        <p14:creationId xmlns:p14="http://schemas.microsoft.com/office/powerpoint/2010/main" val="24526181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BB1A00-BA19-4AC4-A451-7B7A5EBBE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Bahnschrift Light Condensed" panose="020B0502040204020203" pitchFamily="34" charset="0"/>
              </a:rPr>
              <a:t>Método científico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8AE86CA7-B8B3-4E60-AD83-951904F5F0B2}"/>
              </a:ext>
            </a:extLst>
          </p:cNvPr>
          <p:cNvCxnSpPr>
            <a:cxnSpLocks/>
          </p:cNvCxnSpPr>
          <p:nvPr/>
        </p:nvCxnSpPr>
        <p:spPr>
          <a:xfrm>
            <a:off x="1300166" y="2471738"/>
            <a:ext cx="10072683" cy="2857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626EE09-959F-43CD-B8AF-06FFE24B32EC}"/>
              </a:ext>
            </a:extLst>
          </p:cNvPr>
          <p:cNvCxnSpPr/>
          <p:nvPr/>
        </p:nvCxnSpPr>
        <p:spPr>
          <a:xfrm>
            <a:off x="1457325" y="2271712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F3391836-5869-4777-B1E7-6F305CE60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9" y="2900363"/>
            <a:ext cx="1781175" cy="178117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8DD2331-3FAD-4125-9F33-A813437E9867}"/>
              </a:ext>
            </a:extLst>
          </p:cNvPr>
          <p:cNvSpPr txBox="1"/>
          <p:nvPr/>
        </p:nvSpPr>
        <p:spPr>
          <a:xfrm>
            <a:off x="519116" y="4913650"/>
            <a:ext cx="1562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Observo o fenômeno e faço perguntas</a:t>
            </a:r>
          </a:p>
        </p:txBody>
      </p:sp>
      <p:sp>
        <p:nvSpPr>
          <p:cNvPr id="13" name="AutoShape 6" descr="Sobre Vacinas, método científico e transparência na ciência (parte 1) |  Coronavírus (COVID-19) | Especial Blogs de Ciências da Unicamp">
            <a:extLst>
              <a:ext uri="{FF2B5EF4-FFF2-40B4-BE49-F238E27FC236}">
                <a16:creationId xmlns:a16="http://schemas.microsoft.com/office/drawing/2014/main" id="{63F81B09-D08C-4329-BF3D-09FF3F9A61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4177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A6B7B09-57B5-4422-AEA8-09D4635F799B}"/>
              </a:ext>
            </a:extLst>
          </p:cNvPr>
          <p:cNvSpPr/>
          <p:nvPr/>
        </p:nvSpPr>
        <p:spPr>
          <a:xfrm>
            <a:off x="438069" y="559390"/>
            <a:ext cx="868188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Conteúdo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A7E902EB-8FE9-4BD2-8A5B-F7AFD9083497}"/>
              </a:ext>
            </a:extLst>
          </p:cNvPr>
          <p:cNvSpPr txBox="1">
            <a:spLocks/>
          </p:cNvSpPr>
          <p:nvPr/>
        </p:nvSpPr>
        <p:spPr>
          <a:xfrm>
            <a:off x="1012402" y="2052795"/>
            <a:ext cx="7364363" cy="42458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pt-BR" sz="3000" dirty="0">
                <a:latin typeface="Arial Narrow" panose="020B0606020202030204" pitchFamily="34" charset="0"/>
              </a:rPr>
              <a:t>O que é um dado?</a:t>
            </a: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r>
              <a:rPr lang="pt-BR" sz="3000" dirty="0">
                <a:latin typeface="Arial Narrow" panose="020B0606020202030204" pitchFamily="34" charset="0"/>
              </a:rPr>
              <a:t>Qual a diferença entre dado e variável?</a:t>
            </a: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r>
              <a:rPr lang="pt-BR" sz="3000" dirty="0">
                <a:latin typeface="Arial Narrow" panose="020B0606020202030204" pitchFamily="34" charset="0"/>
              </a:rPr>
              <a:t>Como elaborar um experimento científico?</a:t>
            </a:r>
          </a:p>
        </p:txBody>
      </p:sp>
      <p:sp>
        <p:nvSpPr>
          <p:cNvPr id="2" name="Chave Direita 1">
            <a:extLst>
              <a:ext uri="{FF2B5EF4-FFF2-40B4-BE49-F238E27FC236}">
                <a16:creationId xmlns:a16="http://schemas.microsoft.com/office/drawing/2014/main" id="{8A71D6B8-EC46-4FB2-B5C9-38EBDB4E5EE0}"/>
              </a:ext>
            </a:extLst>
          </p:cNvPr>
          <p:cNvSpPr/>
          <p:nvPr/>
        </p:nvSpPr>
        <p:spPr>
          <a:xfrm>
            <a:off x="7798121" y="2057903"/>
            <a:ext cx="1157288" cy="1376205"/>
          </a:xfrm>
          <a:prstGeom prst="rightBrace">
            <a:avLst>
              <a:gd name="adj1" fmla="val 0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have Direita 4">
            <a:extLst>
              <a:ext uri="{FF2B5EF4-FFF2-40B4-BE49-F238E27FC236}">
                <a16:creationId xmlns:a16="http://schemas.microsoft.com/office/drawing/2014/main" id="{1462E917-7924-44E6-BF81-B956A3B6E9E9}"/>
              </a:ext>
            </a:extLst>
          </p:cNvPr>
          <p:cNvSpPr/>
          <p:nvPr/>
        </p:nvSpPr>
        <p:spPr>
          <a:xfrm>
            <a:off x="7798121" y="3580390"/>
            <a:ext cx="1157288" cy="595312"/>
          </a:xfrm>
          <a:prstGeom prst="rightBrace">
            <a:avLst>
              <a:gd name="adj1" fmla="val 0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14696C4-214C-420B-A990-0643819A12C4}"/>
              </a:ext>
            </a:extLst>
          </p:cNvPr>
          <p:cNvSpPr txBox="1"/>
          <p:nvPr/>
        </p:nvSpPr>
        <p:spPr>
          <a:xfrm>
            <a:off x="9119953" y="2473970"/>
            <a:ext cx="2171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Arial Narrow" panose="020B0606020202030204" pitchFamily="34" charset="0"/>
              </a:rPr>
              <a:t>Parte 1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C8A9C79-232E-4DF1-9EB1-FDAADC8F82DF}"/>
              </a:ext>
            </a:extLst>
          </p:cNvPr>
          <p:cNvSpPr txBox="1"/>
          <p:nvPr/>
        </p:nvSpPr>
        <p:spPr>
          <a:xfrm>
            <a:off x="9119953" y="3647213"/>
            <a:ext cx="2171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Arial Narrow" panose="020B0606020202030204" pitchFamily="34" charset="0"/>
              </a:rPr>
              <a:t>Parte 2</a:t>
            </a:r>
          </a:p>
        </p:txBody>
      </p:sp>
    </p:spTree>
    <p:extLst>
      <p:ext uri="{BB962C8B-B14F-4D97-AF65-F5344CB8AC3E}">
        <p14:creationId xmlns:p14="http://schemas.microsoft.com/office/powerpoint/2010/main" val="37623014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timologia de Hipótese – Origem do Conceito">
            <a:extLst>
              <a:ext uri="{FF2B5EF4-FFF2-40B4-BE49-F238E27FC236}">
                <a16:creationId xmlns:a16="http://schemas.microsoft.com/office/drawing/2014/main" id="{562A891C-DD87-4EC4-AE5C-BB7BA6B08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5" y="3049845"/>
            <a:ext cx="2365371" cy="1783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BB1A00-BA19-4AC4-A451-7B7A5EBBE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Bahnschrift Light Condensed" panose="020B0502040204020203" pitchFamily="34" charset="0"/>
              </a:rPr>
              <a:t>Método científico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8AE86CA7-B8B3-4E60-AD83-951904F5F0B2}"/>
              </a:ext>
            </a:extLst>
          </p:cNvPr>
          <p:cNvCxnSpPr>
            <a:cxnSpLocks/>
          </p:cNvCxnSpPr>
          <p:nvPr/>
        </p:nvCxnSpPr>
        <p:spPr>
          <a:xfrm>
            <a:off x="1300166" y="2471738"/>
            <a:ext cx="10072683" cy="2857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626EE09-959F-43CD-B8AF-06FFE24B32EC}"/>
              </a:ext>
            </a:extLst>
          </p:cNvPr>
          <p:cNvCxnSpPr/>
          <p:nvPr/>
        </p:nvCxnSpPr>
        <p:spPr>
          <a:xfrm>
            <a:off x="1457325" y="2271712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F3391836-5869-4777-B1E7-6F305CE60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9" y="2900363"/>
            <a:ext cx="1781175" cy="178117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8DD2331-3FAD-4125-9F33-A813437E9867}"/>
              </a:ext>
            </a:extLst>
          </p:cNvPr>
          <p:cNvSpPr txBox="1"/>
          <p:nvPr/>
        </p:nvSpPr>
        <p:spPr>
          <a:xfrm>
            <a:off x="519116" y="4913650"/>
            <a:ext cx="1562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Observo o fenômeno e faço perguntas</a:t>
            </a: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E14DEC05-8B73-4ECB-945B-65DA4C5F8164}"/>
              </a:ext>
            </a:extLst>
          </p:cNvPr>
          <p:cNvCxnSpPr/>
          <p:nvPr/>
        </p:nvCxnSpPr>
        <p:spPr>
          <a:xfrm>
            <a:off x="2944820" y="2314574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A8D16D6-70E0-4E5F-807C-6967B6E97306}"/>
              </a:ext>
            </a:extLst>
          </p:cNvPr>
          <p:cNvSpPr txBox="1"/>
          <p:nvPr/>
        </p:nvSpPr>
        <p:spPr>
          <a:xfrm>
            <a:off x="2190754" y="5052149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Crio a minha hipótese</a:t>
            </a:r>
          </a:p>
        </p:txBody>
      </p:sp>
      <p:sp>
        <p:nvSpPr>
          <p:cNvPr id="13" name="AutoShape 6" descr="Sobre Vacinas, método científico e transparência na ciência (parte 1) |  Coronavírus (COVID-19) | Especial Blogs de Ciências da Unicamp">
            <a:extLst>
              <a:ext uri="{FF2B5EF4-FFF2-40B4-BE49-F238E27FC236}">
                <a16:creationId xmlns:a16="http://schemas.microsoft.com/office/drawing/2014/main" id="{63F81B09-D08C-4329-BF3D-09FF3F9A61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96221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timologia de Hipótese – Origem do Conceito">
            <a:extLst>
              <a:ext uri="{FF2B5EF4-FFF2-40B4-BE49-F238E27FC236}">
                <a16:creationId xmlns:a16="http://schemas.microsoft.com/office/drawing/2014/main" id="{562A891C-DD87-4EC4-AE5C-BB7BA6B08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5" y="3049845"/>
            <a:ext cx="2365371" cy="1783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BB1A00-BA19-4AC4-A451-7B7A5EBBE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Bahnschrift Light Condensed" panose="020B0502040204020203" pitchFamily="34" charset="0"/>
              </a:rPr>
              <a:t>Método científico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8AE86CA7-B8B3-4E60-AD83-951904F5F0B2}"/>
              </a:ext>
            </a:extLst>
          </p:cNvPr>
          <p:cNvCxnSpPr>
            <a:cxnSpLocks/>
          </p:cNvCxnSpPr>
          <p:nvPr/>
        </p:nvCxnSpPr>
        <p:spPr>
          <a:xfrm>
            <a:off x="1300166" y="2471738"/>
            <a:ext cx="10072683" cy="2857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626EE09-959F-43CD-B8AF-06FFE24B32EC}"/>
              </a:ext>
            </a:extLst>
          </p:cNvPr>
          <p:cNvCxnSpPr/>
          <p:nvPr/>
        </p:nvCxnSpPr>
        <p:spPr>
          <a:xfrm>
            <a:off x="1457325" y="2271712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F3391836-5869-4777-B1E7-6F305CE60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9" y="2900363"/>
            <a:ext cx="1781175" cy="178117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8DD2331-3FAD-4125-9F33-A813437E9867}"/>
              </a:ext>
            </a:extLst>
          </p:cNvPr>
          <p:cNvSpPr txBox="1"/>
          <p:nvPr/>
        </p:nvSpPr>
        <p:spPr>
          <a:xfrm>
            <a:off x="519116" y="4913650"/>
            <a:ext cx="1562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Observo o fenômeno e faço perguntas</a:t>
            </a: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E14DEC05-8B73-4ECB-945B-65DA4C5F8164}"/>
              </a:ext>
            </a:extLst>
          </p:cNvPr>
          <p:cNvCxnSpPr/>
          <p:nvPr/>
        </p:nvCxnSpPr>
        <p:spPr>
          <a:xfrm>
            <a:off x="2944820" y="2314574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A8D16D6-70E0-4E5F-807C-6967B6E97306}"/>
              </a:ext>
            </a:extLst>
          </p:cNvPr>
          <p:cNvSpPr txBox="1"/>
          <p:nvPr/>
        </p:nvSpPr>
        <p:spPr>
          <a:xfrm>
            <a:off x="2190754" y="5052149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Crio a minha hipótese</a:t>
            </a:r>
          </a:p>
        </p:txBody>
      </p:sp>
      <p:pic>
        <p:nvPicPr>
          <p:cNvPr id="2052" name="Picture 4" descr="Como o método científico se aplica às pesquisas sobre o novo coronavírus -">
            <a:extLst>
              <a:ext uri="{FF2B5EF4-FFF2-40B4-BE49-F238E27FC236}">
                <a16:creationId xmlns:a16="http://schemas.microsoft.com/office/drawing/2014/main" id="{8772224F-ADAD-40D4-989E-59ECD63295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6" t="4027" r="10886" b="8578"/>
          <a:stretch/>
        </p:blipFill>
        <p:spPr bwMode="auto">
          <a:xfrm>
            <a:off x="3935421" y="3019380"/>
            <a:ext cx="2365371" cy="1844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364E6228-B218-40C9-898F-E088B7B6D9FB}"/>
              </a:ext>
            </a:extLst>
          </p:cNvPr>
          <p:cNvCxnSpPr/>
          <p:nvPr/>
        </p:nvCxnSpPr>
        <p:spPr>
          <a:xfrm>
            <a:off x="4937134" y="2286000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3F3B2A6-A9FA-4352-A4C4-AE208E4C815A}"/>
              </a:ext>
            </a:extLst>
          </p:cNvPr>
          <p:cNvSpPr txBox="1"/>
          <p:nvPr/>
        </p:nvSpPr>
        <p:spPr>
          <a:xfrm>
            <a:off x="4254507" y="5052149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Realizo experimentos</a:t>
            </a:r>
          </a:p>
        </p:txBody>
      </p:sp>
      <p:sp>
        <p:nvSpPr>
          <p:cNvPr id="13" name="AutoShape 6" descr="Sobre Vacinas, método científico e transparência na ciência (parte 1) |  Coronavírus (COVID-19) | Especial Blogs de Ciências da Unicamp">
            <a:extLst>
              <a:ext uri="{FF2B5EF4-FFF2-40B4-BE49-F238E27FC236}">
                <a16:creationId xmlns:a16="http://schemas.microsoft.com/office/drawing/2014/main" id="{63F81B09-D08C-4329-BF3D-09FF3F9A61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94394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timologia de Hipótese – Origem do Conceito">
            <a:extLst>
              <a:ext uri="{FF2B5EF4-FFF2-40B4-BE49-F238E27FC236}">
                <a16:creationId xmlns:a16="http://schemas.microsoft.com/office/drawing/2014/main" id="{562A891C-DD87-4EC4-AE5C-BB7BA6B08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5" y="3049845"/>
            <a:ext cx="2365371" cy="1783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BB1A00-BA19-4AC4-A451-7B7A5EBBE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Bahnschrift Light Condensed" panose="020B0502040204020203" pitchFamily="34" charset="0"/>
              </a:rPr>
              <a:t>Método científico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8AE86CA7-B8B3-4E60-AD83-951904F5F0B2}"/>
              </a:ext>
            </a:extLst>
          </p:cNvPr>
          <p:cNvCxnSpPr>
            <a:cxnSpLocks/>
          </p:cNvCxnSpPr>
          <p:nvPr/>
        </p:nvCxnSpPr>
        <p:spPr>
          <a:xfrm>
            <a:off x="1300166" y="2471738"/>
            <a:ext cx="10072683" cy="2857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626EE09-959F-43CD-B8AF-06FFE24B32EC}"/>
              </a:ext>
            </a:extLst>
          </p:cNvPr>
          <p:cNvCxnSpPr/>
          <p:nvPr/>
        </p:nvCxnSpPr>
        <p:spPr>
          <a:xfrm>
            <a:off x="1457325" y="2271712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F3391836-5869-4777-B1E7-6F305CE60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9" y="2900363"/>
            <a:ext cx="1781175" cy="178117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8DD2331-3FAD-4125-9F33-A813437E9867}"/>
              </a:ext>
            </a:extLst>
          </p:cNvPr>
          <p:cNvSpPr txBox="1"/>
          <p:nvPr/>
        </p:nvSpPr>
        <p:spPr>
          <a:xfrm>
            <a:off x="519116" y="4913650"/>
            <a:ext cx="1562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Observo o fenômeno e faço perguntas</a:t>
            </a: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E14DEC05-8B73-4ECB-945B-65DA4C5F8164}"/>
              </a:ext>
            </a:extLst>
          </p:cNvPr>
          <p:cNvCxnSpPr/>
          <p:nvPr/>
        </p:nvCxnSpPr>
        <p:spPr>
          <a:xfrm>
            <a:off x="2944820" y="2314574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A8D16D6-70E0-4E5F-807C-6967B6E97306}"/>
              </a:ext>
            </a:extLst>
          </p:cNvPr>
          <p:cNvSpPr txBox="1"/>
          <p:nvPr/>
        </p:nvSpPr>
        <p:spPr>
          <a:xfrm>
            <a:off x="2190754" y="5052149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Crio a minha hipótese</a:t>
            </a:r>
          </a:p>
        </p:txBody>
      </p:sp>
      <p:pic>
        <p:nvPicPr>
          <p:cNvPr id="2052" name="Picture 4" descr="Como o método científico se aplica às pesquisas sobre o novo coronavírus -">
            <a:extLst>
              <a:ext uri="{FF2B5EF4-FFF2-40B4-BE49-F238E27FC236}">
                <a16:creationId xmlns:a16="http://schemas.microsoft.com/office/drawing/2014/main" id="{8772224F-ADAD-40D4-989E-59ECD63295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6" t="4027" r="10886" b="8578"/>
          <a:stretch/>
        </p:blipFill>
        <p:spPr bwMode="auto">
          <a:xfrm>
            <a:off x="3935421" y="3019380"/>
            <a:ext cx="2365371" cy="1844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364E6228-B218-40C9-898F-E088B7B6D9FB}"/>
              </a:ext>
            </a:extLst>
          </p:cNvPr>
          <p:cNvCxnSpPr/>
          <p:nvPr/>
        </p:nvCxnSpPr>
        <p:spPr>
          <a:xfrm>
            <a:off x="4937134" y="2286000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3F3B2A6-A9FA-4352-A4C4-AE208E4C815A}"/>
              </a:ext>
            </a:extLst>
          </p:cNvPr>
          <p:cNvSpPr txBox="1"/>
          <p:nvPr/>
        </p:nvSpPr>
        <p:spPr>
          <a:xfrm>
            <a:off x="4254507" y="5052149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Realizo experimentos</a:t>
            </a:r>
          </a:p>
        </p:txBody>
      </p:sp>
      <p:sp>
        <p:nvSpPr>
          <p:cNvPr id="13" name="AutoShape 6" descr="Sobre Vacinas, método científico e transparência na ciência (parte 1) |  Coronavírus (COVID-19) | Especial Blogs de Ciências da Unicamp">
            <a:extLst>
              <a:ext uri="{FF2B5EF4-FFF2-40B4-BE49-F238E27FC236}">
                <a16:creationId xmlns:a16="http://schemas.microsoft.com/office/drawing/2014/main" id="{63F81B09-D08C-4329-BF3D-09FF3F9A61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D6A13801-BE0A-440F-8092-549510A93F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905" t="53125" r="35303" b="15308"/>
          <a:stretch/>
        </p:blipFill>
        <p:spPr>
          <a:xfrm>
            <a:off x="6641317" y="3171780"/>
            <a:ext cx="2808284" cy="1539446"/>
          </a:xfrm>
          <a:prstGeom prst="rect">
            <a:avLst/>
          </a:prstGeom>
        </p:spPr>
      </p:pic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1DABB84-D5AD-4731-88C5-2EB70025CBCB}"/>
              </a:ext>
            </a:extLst>
          </p:cNvPr>
          <p:cNvCxnSpPr/>
          <p:nvPr/>
        </p:nvCxnSpPr>
        <p:spPr>
          <a:xfrm>
            <a:off x="8045458" y="2314574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E3BFA0C1-077C-452D-AEF6-EC8254283E64}"/>
              </a:ext>
            </a:extLst>
          </p:cNvPr>
          <p:cNvSpPr txBox="1"/>
          <p:nvPr/>
        </p:nvSpPr>
        <p:spPr>
          <a:xfrm>
            <a:off x="7373946" y="5052148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Analiso meus dados</a:t>
            </a:r>
          </a:p>
        </p:txBody>
      </p:sp>
    </p:spTree>
    <p:extLst>
      <p:ext uri="{BB962C8B-B14F-4D97-AF65-F5344CB8AC3E}">
        <p14:creationId xmlns:p14="http://schemas.microsoft.com/office/powerpoint/2010/main" val="28531513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timologia de Hipótese – Origem do Conceito">
            <a:extLst>
              <a:ext uri="{FF2B5EF4-FFF2-40B4-BE49-F238E27FC236}">
                <a16:creationId xmlns:a16="http://schemas.microsoft.com/office/drawing/2014/main" id="{562A891C-DD87-4EC4-AE5C-BB7BA6B08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35" y="3049845"/>
            <a:ext cx="2365371" cy="1783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BB1A00-BA19-4AC4-A451-7B7A5EBBE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Bahnschrift Light Condensed" panose="020B0502040204020203" pitchFamily="34" charset="0"/>
              </a:rPr>
              <a:t>Método científico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8AE86CA7-B8B3-4E60-AD83-951904F5F0B2}"/>
              </a:ext>
            </a:extLst>
          </p:cNvPr>
          <p:cNvCxnSpPr>
            <a:cxnSpLocks/>
          </p:cNvCxnSpPr>
          <p:nvPr/>
        </p:nvCxnSpPr>
        <p:spPr>
          <a:xfrm>
            <a:off x="1300166" y="2471738"/>
            <a:ext cx="10072683" cy="2857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626EE09-959F-43CD-B8AF-06FFE24B32EC}"/>
              </a:ext>
            </a:extLst>
          </p:cNvPr>
          <p:cNvCxnSpPr/>
          <p:nvPr/>
        </p:nvCxnSpPr>
        <p:spPr>
          <a:xfrm>
            <a:off x="1457325" y="2271712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F3391836-5869-4777-B1E7-6F305CE60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79" y="2900363"/>
            <a:ext cx="1781175" cy="178117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8DD2331-3FAD-4125-9F33-A813437E9867}"/>
              </a:ext>
            </a:extLst>
          </p:cNvPr>
          <p:cNvSpPr txBox="1"/>
          <p:nvPr/>
        </p:nvSpPr>
        <p:spPr>
          <a:xfrm>
            <a:off x="519116" y="4913650"/>
            <a:ext cx="1562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Observo o fenômeno e faço perguntas</a:t>
            </a: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E14DEC05-8B73-4ECB-945B-65DA4C5F8164}"/>
              </a:ext>
            </a:extLst>
          </p:cNvPr>
          <p:cNvCxnSpPr/>
          <p:nvPr/>
        </p:nvCxnSpPr>
        <p:spPr>
          <a:xfrm>
            <a:off x="2944820" y="2314574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A8D16D6-70E0-4E5F-807C-6967B6E97306}"/>
              </a:ext>
            </a:extLst>
          </p:cNvPr>
          <p:cNvSpPr txBox="1"/>
          <p:nvPr/>
        </p:nvSpPr>
        <p:spPr>
          <a:xfrm>
            <a:off x="2190754" y="5052149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Crio a minha hipótese</a:t>
            </a:r>
          </a:p>
        </p:txBody>
      </p:sp>
      <p:pic>
        <p:nvPicPr>
          <p:cNvPr id="2052" name="Picture 4" descr="Como o método científico se aplica às pesquisas sobre o novo coronavírus -">
            <a:extLst>
              <a:ext uri="{FF2B5EF4-FFF2-40B4-BE49-F238E27FC236}">
                <a16:creationId xmlns:a16="http://schemas.microsoft.com/office/drawing/2014/main" id="{8772224F-ADAD-40D4-989E-59ECD63295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6" t="4027" r="10886" b="8578"/>
          <a:stretch/>
        </p:blipFill>
        <p:spPr bwMode="auto">
          <a:xfrm>
            <a:off x="3935421" y="3019380"/>
            <a:ext cx="2365371" cy="1844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364E6228-B218-40C9-898F-E088B7B6D9FB}"/>
              </a:ext>
            </a:extLst>
          </p:cNvPr>
          <p:cNvCxnSpPr/>
          <p:nvPr/>
        </p:nvCxnSpPr>
        <p:spPr>
          <a:xfrm>
            <a:off x="4937134" y="2286000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3F3B2A6-A9FA-4352-A4C4-AE208E4C815A}"/>
              </a:ext>
            </a:extLst>
          </p:cNvPr>
          <p:cNvSpPr txBox="1"/>
          <p:nvPr/>
        </p:nvSpPr>
        <p:spPr>
          <a:xfrm>
            <a:off x="4254507" y="5052149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Realizo experimentos</a:t>
            </a:r>
          </a:p>
        </p:txBody>
      </p:sp>
      <p:sp>
        <p:nvSpPr>
          <p:cNvPr id="13" name="AutoShape 6" descr="Sobre Vacinas, método científico e transparência na ciência (parte 1) |  Coronavírus (COVID-19) | Especial Blogs de Ciências da Unicamp">
            <a:extLst>
              <a:ext uri="{FF2B5EF4-FFF2-40B4-BE49-F238E27FC236}">
                <a16:creationId xmlns:a16="http://schemas.microsoft.com/office/drawing/2014/main" id="{63F81B09-D08C-4329-BF3D-09FF3F9A61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D6A13801-BE0A-440F-8092-549510A93F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905" t="53125" r="35303" b="15308"/>
          <a:stretch/>
        </p:blipFill>
        <p:spPr>
          <a:xfrm>
            <a:off x="6641317" y="3171780"/>
            <a:ext cx="2808284" cy="1539446"/>
          </a:xfrm>
          <a:prstGeom prst="rect">
            <a:avLst/>
          </a:prstGeom>
        </p:spPr>
      </p:pic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1DABB84-D5AD-4731-88C5-2EB70025CBCB}"/>
              </a:ext>
            </a:extLst>
          </p:cNvPr>
          <p:cNvCxnSpPr/>
          <p:nvPr/>
        </p:nvCxnSpPr>
        <p:spPr>
          <a:xfrm>
            <a:off x="8045458" y="2314574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E3BFA0C1-077C-452D-AEF6-EC8254283E64}"/>
              </a:ext>
            </a:extLst>
          </p:cNvPr>
          <p:cNvSpPr txBox="1"/>
          <p:nvPr/>
        </p:nvSpPr>
        <p:spPr>
          <a:xfrm>
            <a:off x="7373946" y="5052148"/>
            <a:ext cx="134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Analiso meus dados</a:t>
            </a:r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D61E2F33-34A6-4D3C-AAD2-027E18E23CAD}"/>
              </a:ext>
            </a:extLst>
          </p:cNvPr>
          <p:cNvCxnSpPr/>
          <p:nvPr/>
        </p:nvCxnSpPr>
        <p:spPr>
          <a:xfrm>
            <a:off x="10483855" y="2309811"/>
            <a:ext cx="0" cy="428625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062" name="Picture 14" descr="Exclamação Com Interrogação Emoji">
            <a:extLst>
              <a:ext uri="{FF2B5EF4-FFF2-40B4-BE49-F238E27FC236}">
                <a16:creationId xmlns:a16="http://schemas.microsoft.com/office/drawing/2014/main" id="{DEC790FB-44B0-4940-9675-A28A01571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0126" y="3024143"/>
            <a:ext cx="1790704" cy="1790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AE5B81E4-DE8D-4753-86CC-569047FFF0D9}"/>
              </a:ext>
            </a:extLst>
          </p:cNvPr>
          <p:cNvSpPr txBox="1"/>
          <p:nvPr/>
        </p:nvSpPr>
        <p:spPr>
          <a:xfrm>
            <a:off x="9831391" y="5052148"/>
            <a:ext cx="1541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Arial Narrow" panose="020B0606020202030204" pitchFamily="34" charset="0"/>
              </a:rPr>
              <a:t>Apresento conclusões e formulo novas perguntas</a:t>
            </a:r>
          </a:p>
        </p:txBody>
      </p:sp>
    </p:spTree>
    <p:extLst>
      <p:ext uri="{BB962C8B-B14F-4D97-AF65-F5344CB8AC3E}">
        <p14:creationId xmlns:p14="http://schemas.microsoft.com/office/powerpoint/2010/main" val="40890696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Nem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todo dado que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eu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coleto é importante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AE85BC9-2D4C-4F79-AB36-696161880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69" y="1881187"/>
            <a:ext cx="3790950" cy="379095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1F4A64A3-B6EF-4672-BDE7-1A551F794166}"/>
              </a:ext>
            </a:extLst>
          </p:cNvPr>
          <p:cNvSpPr/>
          <p:nvPr/>
        </p:nvSpPr>
        <p:spPr>
          <a:xfrm>
            <a:off x="4911550" y="3270247"/>
            <a:ext cx="4807305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600" b="1" dirty="0">
                <a:latin typeface="Bahnschrift SemiLight SemiConde" panose="020B0502040204020203" pitchFamily="34" charset="0"/>
              </a:rPr>
              <a:t>Variáveis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Peso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Tamanho do casco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Número de ovos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Sexo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Circunferência do pescoço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Envergadura das patas dianteiras</a:t>
            </a:r>
          </a:p>
        </p:txBody>
      </p:sp>
      <p:pic>
        <p:nvPicPr>
          <p:cNvPr id="11" name="Picture 2" descr="Tartaruga Ícone - Download Grátis, PNG e Vetores">
            <a:extLst>
              <a:ext uri="{FF2B5EF4-FFF2-40B4-BE49-F238E27FC236}">
                <a16:creationId xmlns:a16="http://schemas.microsoft.com/office/drawing/2014/main" id="{8EB53135-F8AC-4610-949E-C6BF760F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839" y="1938340"/>
            <a:ext cx="1404936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9132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Nem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todo dado que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eu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coleto é importante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AE85BC9-2D4C-4F79-AB36-696161880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69" y="1881187"/>
            <a:ext cx="3790950" cy="379095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1F4A64A3-B6EF-4672-BDE7-1A551F794166}"/>
              </a:ext>
            </a:extLst>
          </p:cNvPr>
          <p:cNvSpPr/>
          <p:nvPr/>
        </p:nvSpPr>
        <p:spPr>
          <a:xfrm>
            <a:off x="4911550" y="3270247"/>
            <a:ext cx="4807305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600" b="1" dirty="0">
                <a:latin typeface="Bahnschrift SemiLight SemiConde" panose="020B0502040204020203" pitchFamily="34" charset="0"/>
              </a:rPr>
              <a:t>Variáveis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Peso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Tamanho do casco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Número de ovos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Sexo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Circunferência do pescoço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Envergadura das patas dianteiras</a:t>
            </a:r>
          </a:p>
        </p:txBody>
      </p:sp>
      <p:pic>
        <p:nvPicPr>
          <p:cNvPr id="11" name="Picture 2" descr="Tartaruga Ícone - Download Grátis, PNG e Vetores">
            <a:extLst>
              <a:ext uri="{FF2B5EF4-FFF2-40B4-BE49-F238E27FC236}">
                <a16:creationId xmlns:a16="http://schemas.microsoft.com/office/drawing/2014/main" id="{8EB53135-F8AC-4610-949E-C6BF760F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839" y="1938340"/>
            <a:ext cx="1404936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73BFE973-A6F0-4ABA-B2D0-6E39FAB03FF6}"/>
              </a:ext>
            </a:extLst>
          </p:cNvPr>
          <p:cNvCxnSpPr/>
          <p:nvPr/>
        </p:nvCxnSpPr>
        <p:spPr>
          <a:xfrm>
            <a:off x="4911550" y="4343400"/>
            <a:ext cx="26322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2BCCDCD-E37C-43AE-8841-662C66B957B2}"/>
              </a:ext>
            </a:extLst>
          </p:cNvPr>
          <p:cNvCxnSpPr>
            <a:cxnSpLocks/>
          </p:cNvCxnSpPr>
          <p:nvPr/>
        </p:nvCxnSpPr>
        <p:spPr>
          <a:xfrm>
            <a:off x="4911550" y="5110163"/>
            <a:ext cx="8034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E7B2E609-A483-447E-8432-5BF4AA83D6EA}"/>
              </a:ext>
            </a:extLst>
          </p:cNvPr>
          <p:cNvCxnSpPr>
            <a:cxnSpLocks/>
          </p:cNvCxnSpPr>
          <p:nvPr/>
        </p:nvCxnSpPr>
        <p:spPr>
          <a:xfrm>
            <a:off x="4911550" y="5538788"/>
            <a:ext cx="357522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7302CB19-88F2-4022-9376-C4EEA47B0E04}"/>
              </a:ext>
            </a:extLst>
          </p:cNvPr>
          <p:cNvCxnSpPr>
            <a:cxnSpLocks/>
          </p:cNvCxnSpPr>
          <p:nvPr/>
        </p:nvCxnSpPr>
        <p:spPr>
          <a:xfrm>
            <a:off x="4911550" y="5910262"/>
            <a:ext cx="447533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65665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Nem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todo dado que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eu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coleto é importante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AE85BC9-2D4C-4F79-AB36-696161880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69" y="1881187"/>
            <a:ext cx="3790950" cy="379095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1F4A64A3-B6EF-4672-BDE7-1A551F794166}"/>
              </a:ext>
            </a:extLst>
          </p:cNvPr>
          <p:cNvSpPr/>
          <p:nvPr/>
        </p:nvSpPr>
        <p:spPr>
          <a:xfrm>
            <a:off x="4911550" y="3270247"/>
            <a:ext cx="4807305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600" b="1" dirty="0">
                <a:latin typeface="Bahnschrift SemiLight SemiConde" panose="020B0502040204020203" pitchFamily="34" charset="0"/>
              </a:rPr>
              <a:t>Variáveis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Peso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Tamanho do casco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Número de ovos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Sexo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Circunferência do pescoço</a:t>
            </a:r>
          </a:p>
          <a:p>
            <a:r>
              <a:rPr lang="pt-BR" sz="2600" dirty="0">
                <a:latin typeface="Bahnschrift SemiLight SemiConde" panose="020B0502040204020203" pitchFamily="34" charset="0"/>
              </a:rPr>
              <a:t>Envergadura das patas dianteiras</a:t>
            </a:r>
          </a:p>
        </p:txBody>
      </p:sp>
      <p:pic>
        <p:nvPicPr>
          <p:cNvPr id="11" name="Picture 2" descr="Tartaruga Ícone - Download Grátis, PNG e Vetores">
            <a:extLst>
              <a:ext uri="{FF2B5EF4-FFF2-40B4-BE49-F238E27FC236}">
                <a16:creationId xmlns:a16="http://schemas.microsoft.com/office/drawing/2014/main" id="{8EB53135-F8AC-4610-949E-C6BF760F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839" y="1938340"/>
            <a:ext cx="1404936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73BFE973-A6F0-4ABA-B2D0-6E39FAB03FF6}"/>
              </a:ext>
            </a:extLst>
          </p:cNvPr>
          <p:cNvCxnSpPr/>
          <p:nvPr/>
        </p:nvCxnSpPr>
        <p:spPr>
          <a:xfrm>
            <a:off x="4911550" y="4343400"/>
            <a:ext cx="26322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2BCCDCD-E37C-43AE-8841-662C66B957B2}"/>
              </a:ext>
            </a:extLst>
          </p:cNvPr>
          <p:cNvCxnSpPr>
            <a:cxnSpLocks/>
          </p:cNvCxnSpPr>
          <p:nvPr/>
        </p:nvCxnSpPr>
        <p:spPr>
          <a:xfrm>
            <a:off x="4911550" y="5110163"/>
            <a:ext cx="80345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E7B2E609-A483-447E-8432-5BF4AA83D6EA}"/>
              </a:ext>
            </a:extLst>
          </p:cNvPr>
          <p:cNvCxnSpPr>
            <a:cxnSpLocks/>
          </p:cNvCxnSpPr>
          <p:nvPr/>
        </p:nvCxnSpPr>
        <p:spPr>
          <a:xfrm>
            <a:off x="4911550" y="5538788"/>
            <a:ext cx="357522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7302CB19-88F2-4022-9376-C4EEA47B0E04}"/>
              </a:ext>
            </a:extLst>
          </p:cNvPr>
          <p:cNvCxnSpPr>
            <a:cxnSpLocks/>
          </p:cNvCxnSpPr>
          <p:nvPr/>
        </p:nvCxnSpPr>
        <p:spPr>
          <a:xfrm>
            <a:off x="4911550" y="5910262"/>
            <a:ext cx="447533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Igual a 3">
            <a:extLst>
              <a:ext uri="{FF2B5EF4-FFF2-40B4-BE49-F238E27FC236}">
                <a16:creationId xmlns:a16="http://schemas.microsoft.com/office/drawing/2014/main" id="{D355BB39-9CAA-4076-B42F-0EE555D20164}"/>
              </a:ext>
            </a:extLst>
          </p:cNvPr>
          <p:cNvSpPr/>
          <p:nvPr/>
        </p:nvSpPr>
        <p:spPr>
          <a:xfrm>
            <a:off x="7784307" y="4057656"/>
            <a:ext cx="1243013" cy="7667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0982453-695E-4750-A2DA-DC2F985E0FA3}"/>
              </a:ext>
            </a:extLst>
          </p:cNvPr>
          <p:cNvSpPr txBox="1"/>
          <p:nvPr/>
        </p:nvSpPr>
        <p:spPr>
          <a:xfrm>
            <a:off x="9162570" y="4117866"/>
            <a:ext cx="2737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Bahnschrift SemiLight SemiConde" panose="020B0502040204020203" pitchFamily="34" charset="0"/>
              </a:rPr>
              <a:t>Menor esforço amostral e as mesmas conclusões</a:t>
            </a:r>
          </a:p>
        </p:txBody>
      </p:sp>
    </p:spTree>
    <p:extLst>
      <p:ext uri="{BB962C8B-B14F-4D97-AF65-F5344CB8AC3E}">
        <p14:creationId xmlns:p14="http://schemas.microsoft.com/office/powerpoint/2010/main" val="19371908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Quantas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réplicas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eu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devo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ter?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AE85BC9-2D4C-4F79-AB36-696161880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69" y="1881187"/>
            <a:ext cx="3790950" cy="3790950"/>
          </a:xfrm>
          <a:prstGeom prst="rect">
            <a:avLst/>
          </a:prstGeom>
        </p:spPr>
      </p:pic>
      <p:pic>
        <p:nvPicPr>
          <p:cNvPr id="11" name="Picture 2" descr="Tartaruga Ícone - Download Grátis, PNG e Vetores">
            <a:extLst>
              <a:ext uri="{FF2B5EF4-FFF2-40B4-BE49-F238E27FC236}">
                <a16:creationId xmlns:a16="http://schemas.microsoft.com/office/drawing/2014/main" id="{8EB53135-F8AC-4610-949E-C6BF760F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939" y="2199170"/>
            <a:ext cx="1404936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AF57EBA-881D-4971-BF64-AFB7375369F3}"/>
              </a:ext>
            </a:extLst>
          </p:cNvPr>
          <p:cNvSpPr txBox="1"/>
          <p:nvPr/>
        </p:nvSpPr>
        <p:spPr>
          <a:xfrm>
            <a:off x="6098382" y="1884402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Unidade amostral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01410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Quantas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réplicas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eu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devo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ter?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AE85BC9-2D4C-4F79-AB36-696161880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69" y="1881187"/>
            <a:ext cx="3790950" cy="3790950"/>
          </a:xfrm>
          <a:prstGeom prst="rect">
            <a:avLst/>
          </a:prstGeom>
        </p:spPr>
      </p:pic>
      <p:pic>
        <p:nvPicPr>
          <p:cNvPr id="11" name="Picture 2" descr="Tartaruga Ícone - Download Grátis, PNG e Vetores">
            <a:extLst>
              <a:ext uri="{FF2B5EF4-FFF2-40B4-BE49-F238E27FC236}">
                <a16:creationId xmlns:a16="http://schemas.microsoft.com/office/drawing/2014/main" id="{8EB53135-F8AC-4610-949E-C6BF760F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939" y="2199170"/>
            <a:ext cx="1404936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AF57EBA-881D-4971-BF64-AFB7375369F3}"/>
              </a:ext>
            </a:extLst>
          </p:cNvPr>
          <p:cNvSpPr txBox="1"/>
          <p:nvPr/>
        </p:nvSpPr>
        <p:spPr>
          <a:xfrm>
            <a:off x="6098382" y="1884402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Unidade amostral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AE00E5D-7B20-4D8C-B8BB-C98D8A060DC9}"/>
              </a:ext>
            </a:extLst>
          </p:cNvPr>
          <p:cNvSpPr txBox="1"/>
          <p:nvPr/>
        </p:nvSpPr>
        <p:spPr>
          <a:xfrm>
            <a:off x="5155873" y="4240977"/>
            <a:ext cx="2173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Bahnschrift SemiLight SemiConde" panose="020B0502040204020203" pitchFamily="34" charset="0"/>
              </a:rPr>
              <a:t>Projeto piloto</a:t>
            </a:r>
          </a:p>
        </p:txBody>
      </p:sp>
    </p:spTree>
    <p:extLst>
      <p:ext uri="{BB962C8B-B14F-4D97-AF65-F5344CB8AC3E}">
        <p14:creationId xmlns:p14="http://schemas.microsoft.com/office/powerpoint/2010/main" val="34999107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Quantas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réplicas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eu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devo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ter?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AE85BC9-2D4C-4F79-AB36-696161880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69" y="1881187"/>
            <a:ext cx="3790950" cy="3790950"/>
          </a:xfrm>
          <a:prstGeom prst="rect">
            <a:avLst/>
          </a:prstGeom>
        </p:spPr>
      </p:pic>
      <p:pic>
        <p:nvPicPr>
          <p:cNvPr id="11" name="Picture 2" descr="Tartaruga Ícone - Download Grátis, PNG e Vetores">
            <a:extLst>
              <a:ext uri="{FF2B5EF4-FFF2-40B4-BE49-F238E27FC236}">
                <a16:creationId xmlns:a16="http://schemas.microsoft.com/office/drawing/2014/main" id="{8EB53135-F8AC-4610-949E-C6BF760F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939" y="2199170"/>
            <a:ext cx="1404936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AF57EBA-881D-4971-BF64-AFB7375369F3}"/>
              </a:ext>
            </a:extLst>
          </p:cNvPr>
          <p:cNvSpPr txBox="1"/>
          <p:nvPr/>
        </p:nvSpPr>
        <p:spPr>
          <a:xfrm>
            <a:off x="6098382" y="1884402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Unidade amostral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AE00E5D-7B20-4D8C-B8BB-C98D8A060DC9}"/>
              </a:ext>
            </a:extLst>
          </p:cNvPr>
          <p:cNvSpPr txBox="1"/>
          <p:nvPr/>
        </p:nvSpPr>
        <p:spPr>
          <a:xfrm>
            <a:off x="5155873" y="4240977"/>
            <a:ext cx="2173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Bahnschrift SemiLight SemiConde" panose="020B0502040204020203" pitchFamily="34" charset="0"/>
              </a:rPr>
              <a:t>Projeto piloto</a:t>
            </a:r>
          </a:p>
        </p:txBody>
      </p:sp>
    </p:spTree>
    <p:extLst>
      <p:ext uri="{BB962C8B-B14F-4D97-AF65-F5344CB8AC3E}">
        <p14:creationId xmlns:p14="http://schemas.microsoft.com/office/powerpoint/2010/main" val="1241562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61EA9F45-5E17-4B4D-A85C-1966D0B5B143}"/>
              </a:ext>
            </a:extLst>
          </p:cNvPr>
          <p:cNvSpPr/>
          <p:nvPr/>
        </p:nvSpPr>
        <p:spPr>
          <a:xfrm>
            <a:off x="438069" y="559390"/>
            <a:ext cx="945136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 dado é uma informação?</a:t>
            </a:r>
          </a:p>
        </p:txBody>
      </p:sp>
    </p:spTree>
    <p:extLst>
      <p:ext uri="{BB962C8B-B14F-4D97-AF65-F5344CB8AC3E}">
        <p14:creationId xmlns:p14="http://schemas.microsoft.com/office/powerpoint/2010/main" val="26509303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Quantas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réplicas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eu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</a:t>
            </a:r>
            <a:r>
              <a:rPr lang="es-VE" sz="5000" dirty="0" err="1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devo</a:t>
            </a:r>
            <a:r>
              <a:rPr lang="es-VE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 ter?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AE85BC9-2D4C-4F79-AB36-696161880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69" y="1881187"/>
            <a:ext cx="3790950" cy="3790950"/>
          </a:xfrm>
          <a:prstGeom prst="rect">
            <a:avLst/>
          </a:prstGeom>
        </p:spPr>
      </p:pic>
      <p:pic>
        <p:nvPicPr>
          <p:cNvPr id="11" name="Picture 2" descr="Tartaruga Ícone - Download Grátis, PNG e Vetores">
            <a:extLst>
              <a:ext uri="{FF2B5EF4-FFF2-40B4-BE49-F238E27FC236}">
                <a16:creationId xmlns:a16="http://schemas.microsoft.com/office/drawing/2014/main" id="{8EB53135-F8AC-4610-949E-C6BF760FD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939" y="2199170"/>
            <a:ext cx="1404936" cy="140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EAF57EBA-881D-4971-BF64-AFB7375369F3}"/>
              </a:ext>
            </a:extLst>
          </p:cNvPr>
          <p:cNvSpPr txBox="1"/>
          <p:nvPr/>
        </p:nvSpPr>
        <p:spPr>
          <a:xfrm>
            <a:off x="6098382" y="1884402"/>
            <a:ext cx="609361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pt-BR" sz="3000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Unidade amostral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AE00E5D-7B20-4D8C-B8BB-C98D8A060DC9}"/>
              </a:ext>
            </a:extLst>
          </p:cNvPr>
          <p:cNvSpPr txBox="1"/>
          <p:nvPr/>
        </p:nvSpPr>
        <p:spPr>
          <a:xfrm>
            <a:off x="5155873" y="4240977"/>
            <a:ext cx="2173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Bahnschrift SemiLight SemiConde" panose="020B0502040204020203" pitchFamily="34" charset="0"/>
              </a:rPr>
              <a:t>Projeto piloto</a:t>
            </a:r>
          </a:p>
        </p:txBody>
      </p:sp>
      <p:pic>
        <p:nvPicPr>
          <p:cNvPr id="2052" name="Picture 4" descr="Ilustração Dinheiro PNG em alta resolução para baixar grátis!">
            <a:extLst>
              <a:ext uri="{FF2B5EF4-FFF2-40B4-BE49-F238E27FC236}">
                <a16:creationId xmlns:a16="http://schemas.microsoft.com/office/drawing/2014/main" id="{2289D018-45AF-4039-9D26-5A20E345E7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2144" y="4916981"/>
            <a:ext cx="2043113" cy="1510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Despertador tempo desenho desenho de ilustração vetorial | Vetor Premium">
            <a:extLst>
              <a:ext uri="{FF2B5EF4-FFF2-40B4-BE49-F238E27FC236}">
                <a16:creationId xmlns:a16="http://schemas.microsoft.com/office/drawing/2014/main" id="{273ECB55-11DB-416C-AE5A-BD05AD067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963" y="4764880"/>
            <a:ext cx="1814513" cy="1814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08396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Não se começa um experimento sem muita leitura!</a:t>
            </a:r>
          </a:p>
        </p:txBody>
      </p:sp>
    </p:spTree>
    <p:extLst>
      <p:ext uri="{BB962C8B-B14F-4D97-AF65-F5344CB8AC3E}">
        <p14:creationId xmlns:p14="http://schemas.microsoft.com/office/powerpoint/2010/main" val="19982967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Não se começa um experimento sem muita leitura!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4121271-6379-484E-8311-DB098F6A87EA}"/>
              </a:ext>
            </a:extLst>
          </p:cNvPr>
          <p:cNvSpPr txBox="1"/>
          <p:nvPr/>
        </p:nvSpPr>
        <p:spPr>
          <a:xfrm>
            <a:off x="438069" y="2157413"/>
            <a:ext cx="9848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a minha pergunta?</a:t>
            </a:r>
            <a:br>
              <a:rPr lang="pt-BR" sz="2800" dirty="0">
                <a:latin typeface="Bahnschrift SemiLight SemiConde" panose="020B0502040204020203" pitchFamily="34" charset="0"/>
              </a:rPr>
            </a:br>
            <a:endParaRPr lang="pt-BR" sz="2800" dirty="0">
              <a:latin typeface="Bahnschrift SemiLight SemiConde" panose="020B0502040204020203" pitchFamily="34" charset="0"/>
            </a:endParaRPr>
          </a:p>
          <a:p>
            <a:endParaRPr lang="pt-BR" sz="2800" dirty="0">
              <a:latin typeface="Bahnschrift SemiLight SemiCond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5875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Não se começa um experimento sem muita leitura!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4121271-6379-484E-8311-DB098F6A87EA}"/>
              </a:ext>
            </a:extLst>
          </p:cNvPr>
          <p:cNvSpPr txBox="1"/>
          <p:nvPr/>
        </p:nvSpPr>
        <p:spPr>
          <a:xfrm>
            <a:off x="438069" y="2157413"/>
            <a:ext cx="98489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a minha pergunta?</a:t>
            </a:r>
            <a:br>
              <a:rPr lang="pt-BR" sz="2800" dirty="0">
                <a:latin typeface="Bahnschrift SemiLight SemiConde" panose="020B0502040204020203" pitchFamily="34" charset="0"/>
              </a:rPr>
            </a:b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Quais dados eu preciso coletar pra responder minha pergunta?</a:t>
            </a:r>
          </a:p>
          <a:p>
            <a:pPr marL="457200" indent="-457200">
              <a:buFontTx/>
              <a:buChar char="-"/>
            </a:pPr>
            <a:endParaRPr lang="pt-BR" sz="2800" dirty="0">
              <a:latin typeface="Bahnschrift SemiLight SemiCond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0245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Não se começa um experimento sem muita leitura!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4121271-6379-484E-8311-DB098F6A87EA}"/>
              </a:ext>
            </a:extLst>
          </p:cNvPr>
          <p:cNvSpPr txBox="1"/>
          <p:nvPr/>
        </p:nvSpPr>
        <p:spPr>
          <a:xfrm>
            <a:off x="438069" y="2157413"/>
            <a:ext cx="98489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a minha pergunta?</a:t>
            </a:r>
            <a:br>
              <a:rPr lang="pt-BR" sz="2800" dirty="0">
                <a:latin typeface="Bahnschrift SemiLight SemiConde" panose="020B0502040204020203" pitchFamily="34" charset="0"/>
              </a:rPr>
            </a:b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Quais dados eu preciso coletar pra responder minha pergunta?</a:t>
            </a:r>
          </a:p>
          <a:p>
            <a:pPr marL="457200" indent="-457200">
              <a:buFontTx/>
              <a:buChar char="-"/>
            </a:pP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a minha previsão?</a:t>
            </a:r>
          </a:p>
          <a:p>
            <a:pPr marL="457200" indent="-457200">
              <a:buFontTx/>
              <a:buChar char="-"/>
            </a:pPr>
            <a:endParaRPr lang="pt-BR" sz="2800" dirty="0">
              <a:latin typeface="Bahnschrift SemiLight SemiCond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1944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Não se começa um experimento sem muita leitura!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4121271-6379-484E-8311-DB098F6A87EA}"/>
              </a:ext>
            </a:extLst>
          </p:cNvPr>
          <p:cNvSpPr txBox="1"/>
          <p:nvPr/>
        </p:nvSpPr>
        <p:spPr>
          <a:xfrm>
            <a:off x="438069" y="2157413"/>
            <a:ext cx="984893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a minha pergunta?</a:t>
            </a:r>
            <a:br>
              <a:rPr lang="pt-BR" sz="2800" dirty="0">
                <a:latin typeface="Bahnschrift SemiLight SemiConde" panose="020B0502040204020203" pitchFamily="34" charset="0"/>
              </a:rPr>
            </a:b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Quais dados eu preciso coletar pra responder minha pergunta?</a:t>
            </a:r>
          </a:p>
          <a:p>
            <a:pPr marL="457200" indent="-457200">
              <a:buFontTx/>
              <a:buChar char="-"/>
            </a:pP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a minha previsão?</a:t>
            </a:r>
          </a:p>
          <a:p>
            <a:pPr marL="457200" indent="-457200">
              <a:buFontTx/>
              <a:buChar char="-"/>
            </a:pP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vai ser o meu comparativo (controle)?</a:t>
            </a:r>
          </a:p>
          <a:p>
            <a:pPr marL="457200" indent="-457200">
              <a:buFontTx/>
              <a:buChar char="-"/>
            </a:pPr>
            <a:endParaRPr lang="pt-BR" sz="2800" dirty="0">
              <a:latin typeface="Bahnschrift SemiLight SemiCond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3710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BA8B69-7517-4E22-AEDA-9763885044B2}"/>
              </a:ext>
            </a:extLst>
          </p:cNvPr>
          <p:cNvSpPr/>
          <p:nvPr/>
        </p:nvSpPr>
        <p:spPr>
          <a:xfrm>
            <a:off x="438069" y="559390"/>
            <a:ext cx="1107144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Não se começa um experimento sem muita leitura!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4121271-6379-484E-8311-DB098F6A87EA}"/>
              </a:ext>
            </a:extLst>
          </p:cNvPr>
          <p:cNvSpPr txBox="1"/>
          <p:nvPr/>
        </p:nvSpPr>
        <p:spPr>
          <a:xfrm>
            <a:off x="438069" y="2157413"/>
            <a:ext cx="984893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a minha pergunta?</a:t>
            </a:r>
            <a:br>
              <a:rPr lang="pt-BR" sz="2800" dirty="0">
                <a:latin typeface="Bahnschrift SemiLight SemiConde" panose="020B0502040204020203" pitchFamily="34" charset="0"/>
              </a:rPr>
            </a:b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Quais dados eu preciso coletar pra responder minha pergunta?</a:t>
            </a:r>
          </a:p>
          <a:p>
            <a:pPr marL="457200" indent="-457200">
              <a:buFontTx/>
              <a:buChar char="-"/>
            </a:pP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a minha previsão?</a:t>
            </a:r>
          </a:p>
          <a:p>
            <a:pPr marL="457200" indent="-457200">
              <a:buFontTx/>
              <a:buChar char="-"/>
            </a:pP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Qual vai ser o meu comparativo (controle)?</a:t>
            </a:r>
          </a:p>
          <a:p>
            <a:pPr marL="457200" indent="-457200">
              <a:buFontTx/>
              <a:buChar char="-"/>
            </a:pPr>
            <a:endParaRPr lang="pt-BR" sz="2800" dirty="0">
              <a:latin typeface="Bahnschrift SemiLight SemiConde" panose="020B0502040204020203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>
                <a:latin typeface="Bahnschrift SemiLight SemiConde" panose="020B0502040204020203" pitchFamily="34" charset="0"/>
              </a:rPr>
              <a:t>Quais variáveis que eu não controlo (aleatórias) podem influenciar meus resultados?</a:t>
            </a:r>
          </a:p>
        </p:txBody>
      </p:sp>
    </p:spTree>
    <p:extLst>
      <p:ext uri="{BB962C8B-B14F-4D97-AF65-F5344CB8AC3E}">
        <p14:creationId xmlns:p14="http://schemas.microsoft.com/office/powerpoint/2010/main" val="9277940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Uma imagem contendo água, grande, animal, azul&#10;&#10;Descrição gerada automaticamente">
            <a:extLst>
              <a:ext uri="{FF2B5EF4-FFF2-40B4-BE49-F238E27FC236}">
                <a16:creationId xmlns:a16="http://schemas.microsoft.com/office/drawing/2014/main" id="{01254F27-0CF6-4EEB-BF53-EE0F3CA820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99" b="170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986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R (linguagem de programação) – Wikipédia, a enciclopédia livre">
            <a:extLst>
              <a:ext uri="{FF2B5EF4-FFF2-40B4-BE49-F238E27FC236}">
                <a16:creationId xmlns:a16="http://schemas.microsoft.com/office/drawing/2014/main" id="{AB48AEB7-678F-48D7-ABB4-8902FDB967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01764" y="643467"/>
            <a:ext cx="7188471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62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61EA9F45-5E17-4B4D-A85C-1966D0B5B143}"/>
              </a:ext>
            </a:extLst>
          </p:cNvPr>
          <p:cNvSpPr/>
          <p:nvPr/>
        </p:nvSpPr>
        <p:spPr>
          <a:xfrm>
            <a:off x="438069" y="559390"/>
            <a:ext cx="945136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 dado é uma informação?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ED1A978-2130-43EE-8428-DE3FD625139F}"/>
              </a:ext>
            </a:extLst>
          </p:cNvPr>
          <p:cNvSpPr txBox="1">
            <a:spLocks/>
          </p:cNvSpPr>
          <p:nvPr/>
        </p:nvSpPr>
        <p:spPr>
          <a:xfrm>
            <a:off x="438069" y="1895633"/>
            <a:ext cx="9620331" cy="42458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000" dirty="0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dado é </a:t>
            </a:r>
            <a:r>
              <a:rPr lang="es-419" sz="3000" dirty="0" err="1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registro, </a:t>
            </a:r>
            <a:r>
              <a:rPr lang="es-419" sz="3000" dirty="0" err="1">
                <a:latin typeface="Arial Narrow" panose="020B0606020202030204" pitchFamily="34" charset="0"/>
              </a:rPr>
              <a:t>uma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observação</a:t>
            </a:r>
            <a:endParaRPr lang="es-419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endParaRPr lang="es-419" sz="30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704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61EA9F45-5E17-4B4D-A85C-1966D0B5B143}"/>
              </a:ext>
            </a:extLst>
          </p:cNvPr>
          <p:cNvSpPr/>
          <p:nvPr/>
        </p:nvSpPr>
        <p:spPr>
          <a:xfrm>
            <a:off x="438069" y="559390"/>
            <a:ext cx="945136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 dado é uma informação?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ED1A978-2130-43EE-8428-DE3FD625139F}"/>
              </a:ext>
            </a:extLst>
          </p:cNvPr>
          <p:cNvSpPr txBox="1">
            <a:spLocks/>
          </p:cNvSpPr>
          <p:nvPr/>
        </p:nvSpPr>
        <p:spPr>
          <a:xfrm>
            <a:off x="438069" y="1895633"/>
            <a:ext cx="9620331" cy="42458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000" dirty="0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dado é </a:t>
            </a:r>
            <a:r>
              <a:rPr lang="es-419" sz="3000" dirty="0" err="1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registro, </a:t>
            </a:r>
            <a:r>
              <a:rPr lang="es-419" sz="3000" dirty="0" err="1">
                <a:latin typeface="Arial Narrow" panose="020B0606020202030204" pitchFamily="34" charset="0"/>
              </a:rPr>
              <a:t>uma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observação</a:t>
            </a:r>
            <a:endParaRPr lang="es-419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endParaRPr lang="es-419" sz="3000" dirty="0">
              <a:latin typeface="Arial Narrow" panose="020B0606020202030204" pitchFamily="34" charset="0"/>
            </a:endParaRPr>
          </a:p>
          <a:p>
            <a:r>
              <a:rPr lang="es-419" sz="3000" dirty="0">
                <a:latin typeface="Arial Narrow" panose="020B0606020202030204" pitchFamily="34" charset="0"/>
              </a:rPr>
              <a:t>A partir da coleta dos dados, podemos </a:t>
            </a:r>
            <a:r>
              <a:rPr lang="es-419" sz="3000" dirty="0" err="1">
                <a:latin typeface="Arial Narrow" panose="020B0606020202030204" pitchFamily="34" charset="0"/>
              </a:rPr>
              <a:t>extrair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informações</a:t>
            </a:r>
            <a:endParaRPr lang="es-419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201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61EA9F45-5E17-4B4D-A85C-1966D0B5B143}"/>
              </a:ext>
            </a:extLst>
          </p:cNvPr>
          <p:cNvSpPr/>
          <p:nvPr/>
        </p:nvSpPr>
        <p:spPr>
          <a:xfrm>
            <a:off x="438069" y="559390"/>
            <a:ext cx="945136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 dado é uma informação?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ED1A978-2130-43EE-8428-DE3FD625139F}"/>
              </a:ext>
            </a:extLst>
          </p:cNvPr>
          <p:cNvSpPr txBox="1">
            <a:spLocks/>
          </p:cNvSpPr>
          <p:nvPr/>
        </p:nvSpPr>
        <p:spPr>
          <a:xfrm>
            <a:off x="438069" y="1895633"/>
            <a:ext cx="9620331" cy="42458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000" dirty="0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dado é </a:t>
            </a:r>
            <a:r>
              <a:rPr lang="es-419" sz="3000" dirty="0" err="1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registro, </a:t>
            </a:r>
            <a:r>
              <a:rPr lang="es-419" sz="3000" dirty="0" err="1">
                <a:latin typeface="Arial Narrow" panose="020B0606020202030204" pitchFamily="34" charset="0"/>
              </a:rPr>
              <a:t>uma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observação</a:t>
            </a:r>
            <a:endParaRPr lang="es-419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endParaRPr lang="es-419" sz="3000" dirty="0">
              <a:latin typeface="Arial Narrow" panose="020B0606020202030204" pitchFamily="34" charset="0"/>
            </a:endParaRPr>
          </a:p>
          <a:p>
            <a:r>
              <a:rPr lang="es-419" sz="3000" dirty="0">
                <a:latin typeface="Arial Narrow" panose="020B0606020202030204" pitchFamily="34" charset="0"/>
              </a:rPr>
              <a:t>A partir da coleta dos dados, podemos </a:t>
            </a:r>
            <a:r>
              <a:rPr lang="es-419" sz="3000" dirty="0" err="1">
                <a:latin typeface="Arial Narrow" panose="020B0606020202030204" pitchFamily="34" charset="0"/>
              </a:rPr>
              <a:t>extrair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informações</a:t>
            </a:r>
            <a:endParaRPr lang="es-419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  <a:p>
            <a:r>
              <a:rPr lang="es-419" sz="3000" dirty="0">
                <a:latin typeface="Arial Narrow" panose="020B0606020202030204" pitchFamily="34" charset="0"/>
              </a:rPr>
              <a:t>Os dados </a:t>
            </a:r>
            <a:r>
              <a:rPr lang="es-419" sz="3000" dirty="0" err="1">
                <a:latin typeface="Arial Narrow" panose="020B0606020202030204" pitchFamily="34" charset="0"/>
              </a:rPr>
              <a:t>podem</a:t>
            </a:r>
            <a:r>
              <a:rPr lang="es-419" sz="3000" dirty="0">
                <a:latin typeface="Arial Narrow" panose="020B0606020202030204" pitchFamily="34" charset="0"/>
              </a:rPr>
              <a:t> ser </a:t>
            </a:r>
            <a:r>
              <a:rPr lang="es-419" sz="3000" dirty="0" err="1">
                <a:latin typeface="Arial Narrow" panose="020B0606020202030204" pitchFamily="34" charset="0"/>
              </a:rPr>
              <a:t>qualitativos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ou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quantitativos</a:t>
            </a:r>
            <a:endParaRPr lang="es-419" sz="3000" dirty="0">
              <a:latin typeface="Arial Narrow" panose="020B0606020202030204" pitchFamily="34" charset="0"/>
            </a:endParaRPr>
          </a:p>
          <a:p>
            <a:endParaRPr lang="es-419" sz="30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212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61EA9F45-5E17-4B4D-A85C-1966D0B5B143}"/>
              </a:ext>
            </a:extLst>
          </p:cNvPr>
          <p:cNvSpPr/>
          <p:nvPr/>
        </p:nvSpPr>
        <p:spPr>
          <a:xfrm>
            <a:off x="438069" y="559390"/>
            <a:ext cx="945136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pt-BR" sz="5000" dirty="0">
                <a:solidFill>
                  <a:schemeClr val="bg2">
                    <a:lumMod val="25000"/>
                  </a:schemeClr>
                </a:solidFill>
                <a:latin typeface="Bahnschrift Light Condensed" panose="020B0502040204020203" pitchFamily="34" charset="0"/>
              </a:rPr>
              <a:t>Um dado é uma informação?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ED1A978-2130-43EE-8428-DE3FD625139F}"/>
              </a:ext>
            </a:extLst>
          </p:cNvPr>
          <p:cNvSpPr txBox="1">
            <a:spLocks/>
          </p:cNvSpPr>
          <p:nvPr/>
        </p:nvSpPr>
        <p:spPr>
          <a:xfrm>
            <a:off x="438069" y="1895633"/>
            <a:ext cx="9620331" cy="42458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000" dirty="0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dado é </a:t>
            </a:r>
            <a:r>
              <a:rPr lang="es-419" sz="3000" dirty="0" err="1">
                <a:latin typeface="Arial Narrow" panose="020B0606020202030204" pitchFamily="34" charset="0"/>
              </a:rPr>
              <a:t>um</a:t>
            </a:r>
            <a:r>
              <a:rPr lang="es-419" sz="3000" dirty="0">
                <a:latin typeface="Arial Narrow" panose="020B0606020202030204" pitchFamily="34" charset="0"/>
              </a:rPr>
              <a:t> registro, </a:t>
            </a:r>
            <a:r>
              <a:rPr lang="es-419" sz="3000" dirty="0" err="1">
                <a:latin typeface="Arial Narrow" panose="020B0606020202030204" pitchFamily="34" charset="0"/>
              </a:rPr>
              <a:t>uma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observação</a:t>
            </a:r>
            <a:endParaRPr lang="es-419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endParaRPr lang="es-419" sz="3000" dirty="0">
              <a:latin typeface="Arial Narrow" panose="020B0606020202030204" pitchFamily="34" charset="0"/>
            </a:endParaRPr>
          </a:p>
          <a:p>
            <a:r>
              <a:rPr lang="es-419" sz="3000" dirty="0">
                <a:latin typeface="Arial Narrow" panose="020B0606020202030204" pitchFamily="34" charset="0"/>
              </a:rPr>
              <a:t>A partir da coleta dos dados, podemos </a:t>
            </a:r>
            <a:r>
              <a:rPr lang="es-419" sz="3000" dirty="0" err="1">
                <a:latin typeface="Arial Narrow" panose="020B0606020202030204" pitchFamily="34" charset="0"/>
              </a:rPr>
              <a:t>extrair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informações</a:t>
            </a:r>
            <a:endParaRPr lang="es-419" sz="3000" dirty="0">
              <a:latin typeface="Arial Narrow" panose="020B0606020202030204" pitchFamily="34" charset="0"/>
            </a:endParaRPr>
          </a:p>
          <a:p>
            <a:pPr marL="742950" indent="-742950">
              <a:buAutoNum type="arabicPeriod"/>
            </a:pPr>
            <a:endParaRPr lang="pt-BR" sz="3000" dirty="0">
              <a:latin typeface="Arial Narrow" panose="020B0606020202030204" pitchFamily="34" charset="0"/>
            </a:endParaRPr>
          </a:p>
          <a:p>
            <a:r>
              <a:rPr lang="es-419" sz="3000" dirty="0">
                <a:latin typeface="Arial Narrow" panose="020B0606020202030204" pitchFamily="34" charset="0"/>
              </a:rPr>
              <a:t>Os dados </a:t>
            </a:r>
            <a:r>
              <a:rPr lang="es-419" sz="3000" dirty="0" err="1">
                <a:latin typeface="Arial Narrow" panose="020B0606020202030204" pitchFamily="34" charset="0"/>
              </a:rPr>
              <a:t>podem</a:t>
            </a:r>
            <a:r>
              <a:rPr lang="es-419" sz="3000" dirty="0">
                <a:latin typeface="Arial Narrow" panose="020B0606020202030204" pitchFamily="34" charset="0"/>
              </a:rPr>
              <a:t> ser </a:t>
            </a:r>
            <a:r>
              <a:rPr lang="es-419" sz="3000" dirty="0" err="1">
                <a:latin typeface="Arial Narrow" panose="020B0606020202030204" pitchFamily="34" charset="0"/>
              </a:rPr>
              <a:t>qualitativos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ou</a:t>
            </a:r>
            <a:r>
              <a:rPr lang="es-419" sz="3000" dirty="0">
                <a:latin typeface="Arial Narrow" panose="020B0606020202030204" pitchFamily="34" charset="0"/>
              </a:rPr>
              <a:t> </a:t>
            </a:r>
            <a:r>
              <a:rPr lang="es-419" sz="3000" dirty="0" err="1">
                <a:latin typeface="Arial Narrow" panose="020B0606020202030204" pitchFamily="34" charset="0"/>
              </a:rPr>
              <a:t>quantitativos</a:t>
            </a:r>
            <a:endParaRPr lang="es-419" sz="3000" dirty="0">
              <a:latin typeface="Arial Narrow" panose="020B0606020202030204" pitchFamily="34" charset="0"/>
            </a:endParaRPr>
          </a:p>
          <a:p>
            <a:endParaRPr lang="es-419" sz="3000" dirty="0">
              <a:latin typeface="Arial Narrow" panose="020B0606020202030204" pitchFamily="34" charset="0"/>
            </a:endParaRPr>
          </a:p>
          <a:p>
            <a:r>
              <a:rPr lang="pt-BR" sz="3000" dirty="0">
                <a:latin typeface="Arial Narrow" panose="020B0606020202030204" pitchFamily="34" charset="0"/>
              </a:rPr>
              <a:t>Podem ser estruturados ou não estruturados</a:t>
            </a:r>
          </a:p>
          <a:p>
            <a:endParaRPr lang="pt-BR" sz="30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1321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3207</TotalTime>
  <Words>1152</Words>
  <Application>Microsoft Office PowerPoint</Application>
  <PresentationFormat>Widescreen</PresentationFormat>
  <Paragraphs>367</Paragraphs>
  <Slides>58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58</vt:i4>
      </vt:variant>
    </vt:vector>
  </HeadingPairs>
  <TitlesOfParts>
    <vt:vector size="65" baseType="lpstr">
      <vt:lpstr>Arial</vt:lpstr>
      <vt:lpstr>Arial Narrow</vt:lpstr>
      <vt:lpstr>Bahnschrift Light Condensed</vt:lpstr>
      <vt:lpstr>Bahnschrift SemiLight SemiConde</vt:lpstr>
      <vt:lpstr>Calibri</vt:lpstr>
      <vt:lpstr>Calibri Light</vt:lpstr>
      <vt:lpstr>Tema do Office</vt:lpstr>
      <vt:lpstr>Dados e variáveis ou o que fazer para responder uma pergunta científica (Parte 1)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Como se obtém um dado?</vt:lpstr>
      <vt:lpstr>Como se obtém um dado?</vt:lpstr>
      <vt:lpstr>Como se obtém um dado?</vt:lpstr>
      <vt:lpstr>Como se obtém um dado?</vt:lpstr>
      <vt:lpstr>Como se obtém um dado?</vt:lpstr>
      <vt:lpstr>Quais tipos de dados existem?</vt:lpstr>
      <vt:lpstr>Quais tipos de dados existem?</vt:lpstr>
      <vt:lpstr>Quais tipos de dados existem?</vt:lpstr>
      <vt:lpstr>Quais tipos de dados existem?</vt:lpstr>
      <vt:lpstr>Quais tipos de dados existem?</vt:lpstr>
      <vt:lpstr>Quais tipos de dados existem?</vt:lpstr>
      <vt:lpstr>Dados como estimador de populações</vt:lpstr>
      <vt:lpstr>Dados como estimador de populações</vt:lpstr>
      <vt:lpstr>Apresentação do PowerPoint</vt:lpstr>
      <vt:lpstr>Dados como estimador de populações</vt:lpstr>
      <vt:lpstr>Dados como estimador de populações</vt:lpstr>
      <vt:lpstr>Dados coletados, bora analisar.</vt:lpstr>
      <vt:lpstr>Dados coletados, bora analisar.</vt:lpstr>
      <vt:lpstr>Como desenhar o nosso experimento?</vt:lpstr>
      <vt:lpstr>Dados e variáveis ou o que fazer para responder uma pergunta científica (Parte 2)</vt:lpstr>
      <vt:lpstr>Quais tipos de dados existem?</vt:lpstr>
      <vt:lpstr>Dados como estimador de populações</vt:lpstr>
      <vt:lpstr>Como desenhar o nosso experimento?</vt:lpstr>
      <vt:lpstr>Método dedutivo-indutivo</vt:lpstr>
      <vt:lpstr>Apresentação do PowerPoint</vt:lpstr>
      <vt:lpstr>Método dedutivo-indutivo</vt:lpstr>
      <vt:lpstr>Método científico</vt:lpstr>
      <vt:lpstr>Método científico</vt:lpstr>
      <vt:lpstr>Método científico</vt:lpstr>
      <vt:lpstr>Método científico</vt:lpstr>
      <vt:lpstr>Método científico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Guillermo Florez</dc:creator>
  <cp:lastModifiedBy>Guillermo Florez</cp:lastModifiedBy>
  <cp:revision>96</cp:revision>
  <dcterms:created xsi:type="dcterms:W3CDTF">2020-07-02T21:44:14Z</dcterms:created>
  <dcterms:modified xsi:type="dcterms:W3CDTF">2021-07-14T13:28:52Z</dcterms:modified>
</cp:coreProperties>
</file>

<file path=docProps/thumbnail.jpeg>
</file>